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6" r:id="rId3"/>
  </p:sldMasterIdLst>
  <p:sldIdLst>
    <p:sldId id="257" r:id="rId4"/>
    <p:sldId id="259" r:id="rId5"/>
    <p:sldId id="25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rbonne-universites.fr/" TargetMode="Externa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rbonne-universites.fr/" TargetMode="External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rbonne-universites.fr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4584" y="1988840"/>
            <a:ext cx="10081683" cy="1692188"/>
          </a:xfrm>
        </p:spPr>
        <p:txBody>
          <a:bodyPr anchor="ctr">
            <a:noAutofit/>
          </a:bodyPr>
          <a:lstStyle>
            <a:lvl1pPr>
              <a:defRPr sz="5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74406" y="2302024"/>
            <a:ext cx="4141861" cy="406896"/>
          </a:xfrm>
        </p:spPr>
        <p:txBody>
          <a:bodyPr>
            <a:normAutofit/>
          </a:bodyPr>
          <a:lstStyle>
            <a:lvl1pPr marL="0" indent="0" algn="l">
              <a:buNone/>
              <a:defRPr sz="1000" cap="all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9418422" y="5863041"/>
            <a:ext cx="2197845" cy="61555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confidentiel –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 peut être reproduit ni diffusé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sans l'accord préalable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Sorbonne Université.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421" y="4999741"/>
            <a:ext cx="2160000" cy="65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03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797845" y="2024844"/>
            <a:ext cx="1922224" cy="1619796"/>
          </a:xfrm>
        </p:spPr>
        <p:txBody>
          <a:bodyPr wrap="none" anchor="t">
            <a:noAutofit/>
          </a:bodyPr>
          <a:lstStyle>
            <a:lvl1pPr algn="l">
              <a:lnSpc>
                <a:spcPts val="16000"/>
              </a:lnSpc>
              <a:defRPr sz="16000" b="0" cap="all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/>
              <a:t>0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5867" y="3765018"/>
            <a:ext cx="6720399" cy="1320167"/>
          </a:xfrm>
        </p:spPr>
        <p:txBody>
          <a:bodyPr anchor="t"/>
          <a:lstStyle>
            <a:lvl1pPr marL="0" indent="0" algn="l">
              <a:lnSpc>
                <a:spcPct val="110000"/>
              </a:lnSpc>
              <a:buNone/>
              <a:defRPr sz="1600" cap="all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663"/>
            <a:ext cx="1584000" cy="477543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Titre de la présentation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64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10081683" cy="40322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168291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5472000" y="-9061"/>
            <a:ext cx="6720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3637056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3649315" cy="4032250"/>
          </a:xfrm>
        </p:spPr>
        <p:txBody>
          <a:bodyPr/>
          <a:lstStyle>
            <a:lvl1pPr>
              <a:defRPr sz="140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/>
            </a:lvl2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5472000" y="6165384"/>
            <a:ext cx="6720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355463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0" y="-9061"/>
            <a:ext cx="12192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0" y="6165384"/>
            <a:ext cx="12192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46786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582973" y="1412776"/>
            <a:ext cx="7033293" cy="900100"/>
          </a:xfrm>
        </p:spPr>
        <p:txBody>
          <a:bodyPr anchor="b"/>
          <a:lstStyle>
            <a:lvl1pPr>
              <a:defRPr sz="1400" cap="all" baseline="0">
                <a:solidFill>
                  <a:schemeClr val="bg1"/>
                </a:solidFill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>
            <a:hlinkClick r:id="rId2"/>
          </p:cNvPr>
          <p:cNvSpPr txBox="1"/>
          <p:nvPr userDrawn="1"/>
        </p:nvSpPr>
        <p:spPr>
          <a:xfrm>
            <a:off x="4829130" y="6612741"/>
            <a:ext cx="1476934" cy="123111"/>
          </a:xfrm>
          <a:prstGeom prst="rect">
            <a:avLst/>
          </a:prstGeom>
          <a:noFill/>
        </p:spPr>
        <p:txBody>
          <a:bodyPr wrap="none" lIns="36000" tIns="0" rIns="3600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SORBONNE-UNIVERSITE.FR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44" y="2972949"/>
            <a:ext cx="2977984" cy="89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9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4584" y="1988840"/>
            <a:ext cx="10081683" cy="1692188"/>
          </a:xfrm>
        </p:spPr>
        <p:txBody>
          <a:bodyPr anchor="ctr">
            <a:noAutofit/>
          </a:bodyPr>
          <a:lstStyle>
            <a:lvl1pPr>
              <a:defRPr sz="5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74406" y="2302024"/>
            <a:ext cx="4141861" cy="406896"/>
          </a:xfrm>
        </p:spPr>
        <p:txBody>
          <a:bodyPr>
            <a:normAutofit/>
          </a:bodyPr>
          <a:lstStyle>
            <a:lvl1pPr marL="0" indent="0" algn="l">
              <a:buNone/>
              <a:defRPr sz="1000" cap="all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9418422" y="5863041"/>
            <a:ext cx="2197845" cy="61555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confidentiel –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 peut être reproduit ni diffusé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sans l'accord préalable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Sorbonne Université.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421" y="4999741"/>
            <a:ext cx="2160000" cy="65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69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548680"/>
            <a:ext cx="10047816" cy="1440160"/>
          </a:xfrm>
        </p:spPr>
        <p:txBody>
          <a:bodyPr>
            <a:noAutofit/>
          </a:bodyPr>
          <a:lstStyle>
            <a:lvl1pPr>
              <a:defRPr sz="5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7"/>
          </p:nvPr>
        </p:nvSpPr>
        <p:spPr>
          <a:xfrm>
            <a:off x="1534584" y="2708921"/>
            <a:ext cx="5761549" cy="3599805"/>
          </a:xfrm>
        </p:spPr>
        <p:txBody>
          <a:bodyPr/>
          <a:lstStyle>
            <a:lvl1pPr marL="288000" indent="-288000">
              <a:spcBef>
                <a:spcPts val="600"/>
              </a:spcBef>
              <a:buClr>
                <a:schemeClr val="accent4"/>
              </a:buClr>
              <a:buFont typeface="+mj-lt"/>
              <a:buAutoNum type="arabicPeriod"/>
              <a:defRPr sz="1400" cap="all" baseline="0"/>
            </a:lvl1pPr>
            <a:lvl2pPr marL="288000">
              <a:spcBef>
                <a:spcPts val="0"/>
              </a:spcBef>
              <a:spcAft>
                <a:spcPts val="0"/>
              </a:spcAft>
              <a:defRPr sz="1200" b="0"/>
            </a:lvl2pPr>
            <a:lvl3pPr marL="288000">
              <a:spcBef>
                <a:spcPts val="0"/>
              </a:spcBef>
              <a:spcAft>
                <a:spcPts val="0"/>
              </a:spcAft>
              <a:defRPr sz="12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73095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797845" y="2024844"/>
            <a:ext cx="1922224" cy="1619796"/>
          </a:xfrm>
        </p:spPr>
        <p:txBody>
          <a:bodyPr wrap="none" anchor="t">
            <a:noAutofit/>
          </a:bodyPr>
          <a:lstStyle>
            <a:lvl1pPr algn="l">
              <a:lnSpc>
                <a:spcPts val="16000"/>
              </a:lnSpc>
              <a:defRPr sz="16000" b="0" cap="all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/>
              <a:t>0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5867" y="3765018"/>
            <a:ext cx="6720399" cy="1320167"/>
          </a:xfrm>
        </p:spPr>
        <p:txBody>
          <a:bodyPr anchor="t"/>
          <a:lstStyle>
            <a:lvl1pPr marL="0" indent="0" algn="l">
              <a:lnSpc>
                <a:spcPct val="110000"/>
              </a:lnSpc>
              <a:buNone/>
              <a:defRPr sz="1600" cap="all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663"/>
            <a:ext cx="1584000" cy="477543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Titre de la présentation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58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10081683" cy="40322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376021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5472000" y="-9061"/>
            <a:ext cx="6720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3637056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3649315" cy="4032250"/>
          </a:xfrm>
        </p:spPr>
        <p:txBody>
          <a:bodyPr/>
          <a:lstStyle>
            <a:lvl1pPr>
              <a:defRPr sz="140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/>
            </a:lvl2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5472000" y="6165384"/>
            <a:ext cx="6720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34480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548680"/>
            <a:ext cx="10047816" cy="1440160"/>
          </a:xfrm>
        </p:spPr>
        <p:txBody>
          <a:bodyPr>
            <a:noAutofit/>
          </a:bodyPr>
          <a:lstStyle>
            <a:lvl1pPr>
              <a:defRPr sz="5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7"/>
          </p:nvPr>
        </p:nvSpPr>
        <p:spPr>
          <a:xfrm>
            <a:off x="1534584" y="2708921"/>
            <a:ext cx="5761549" cy="3599805"/>
          </a:xfrm>
        </p:spPr>
        <p:txBody>
          <a:bodyPr/>
          <a:lstStyle>
            <a:lvl1pPr marL="288000" indent="-288000">
              <a:spcBef>
                <a:spcPts val="600"/>
              </a:spcBef>
              <a:buClr>
                <a:schemeClr val="accent4"/>
              </a:buClr>
              <a:buFont typeface="+mj-lt"/>
              <a:buAutoNum type="arabicPeriod"/>
              <a:defRPr sz="1400" cap="all" baseline="0"/>
            </a:lvl1pPr>
            <a:lvl2pPr marL="288000">
              <a:spcBef>
                <a:spcPts val="0"/>
              </a:spcBef>
              <a:spcAft>
                <a:spcPts val="0"/>
              </a:spcAft>
              <a:defRPr sz="1200" b="0"/>
            </a:lvl2pPr>
            <a:lvl3pPr marL="288000">
              <a:spcBef>
                <a:spcPts val="0"/>
              </a:spcBef>
              <a:spcAft>
                <a:spcPts val="0"/>
              </a:spcAft>
              <a:defRPr sz="12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80049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0" y="-9061"/>
            <a:ext cx="12192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0" y="6165384"/>
            <a:ext cx="12192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23493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582973" y="1412776"/>
            <a:ext cx="7033293" cy="900100"/>
          </a:xfrm>
        </p:spPr>
        <p:txBody>
          <a:bodyPr anchor="b"/>
          <a:lstStyle>
            <a:lvl1pPr>
              <a:defRPr sz="1400" cap="all" baseline="0">
                <a:solidFill>
                  <a:schemeClr val="bg1"/>
                </a:solidFill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>
            <a:hlinkClick r:id="rId2"/>
          </p:cNvPr>
          <p:cNvSpPr txBox="1"/>
          <p:nvPr userDrawn="1"/>
        </p:nvSpPr>
        <p:spPr>
          <a:xfrm>
            <a:off x="4829130" y="6612741"/>
            <a:ext cx="1476934" cy="123111"/>
          </a:xfrm>
          <a:prstGeom prst="rect">
            <a:avLst/>
          </a:prstGeom>
          <a:noFill/>
        </p:spPr>
        <p:txBody>
          <a:bodyPr wrap="none" lIns="36000" tIns="0" rIns="3600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SORBONNE-UNIVERSITE.FR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44" y="2972949"/>
            <a:ext cx="2977984" cy="89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87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797845" y="2024844"/>
            <a:ext cx="1922224" cy="1619796"/>
          </a:xfrm>
        </p:spPr>
        <p:txBody>
          <a:bodyPr wrap="none" anchor="t">
            <a:noAutofit/>
          </a:bodyPr>
          <a:lstStyle>
            <a:lvl1pPr algn="l">
              <a:lnSpc>
                <a:spcPts val="16000"/>
              </a:lnSpc>
              <a:defRPr sz="16000" b="0" cap="all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dirty="0"/>
              <a:t>0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5867" y="3765018"/>
            <a:ext cx="6720399" cy="1320167"/>
          </a:xfrm>
        </p:spPr>
        <p:txBody>
          <a:bodyPr anchor="t"/>
          <a:lstStyle>
            <a:lvl1pPr marL="0" indent="0" algn="l">
              <a:lnSpc>
                <a:spcPct val="110000"/>
              </a:lnSpc>
              <a:buNone/>
              <a:defRPr sz="1600" cap="all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663"/>
            <a:ext cx="1584000" cy="477543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>
                <a:solidFill>
                  <a:prstClr val="white"/>
                </a:solidFill>
              </a:rPr>
              <a:t>Titre de la présentation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82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10081683" cy="40322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296662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5472000" y="-9061"/>
            <a:ext cx="6720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3637056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1534584" y="2276475"/>
            <a:ext cx="3649315" cy="4032250"/>
          </a:xfrm>
        </p:spPr>
        <p:txBody>
          <a:bodyPr/>
          <a:lstStyle>
            <a:lvl1pPr>
              <a:defRPr sz="140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/>
            </a:lvl2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5472000" y="6165384"/>
            <a:ext cx="6720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1537243" y="6598509"/>
            <a:ext cx="2880000" cy="107722"/>
          </a:xfrm>
        </p:spPr>
        <p:txBody>
          <a:bodyPr anchor="b">
            <a:spAutoFit/>
          </a:bodyPr>
          <a:lstStyle>
            <a:lvl1pPr>
              <a:defRPr sz="700" cap="all" baseline="0"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100" b="0"/>
            </a:lvl2pPr>
          </a:lstStyle>
          <a:p>
            <a:pPr lvl="0"/>
            <a:r>
              <a:rPr lang="fr-FR" dirty="0"/>
              <a:t>TITRE DE LA SECTION</a:t>
            </a:r>
          </a:p>
        </p:txBody>
      </p:sp>
    </p:spTree>
    <p:extLst>
      <p:ext uri="{BB962C8B-B14F-4D97-AF65-F5344CB8AC3E}">
        <p14:creationId xmlns:p14="http://schemas.microsoft.com/office/powerpoint/2010/main" val="241468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>
          <a:xfrm>
            <a:off x="0" y="-9061"/>
            <a:ext cx="12192000" cy="6210369"/>
          </a:xfrm>
          <a:solidFill>
            <a:schemeClr val="bg2"/>
          </a:solidFill>
        </p:spPr>
        <p:txBody>
          <a:bodyPr anchor="ctr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0" y="6165384"/>
            <a:ext cx="12192000" cy="720000"/>
          </a:xfrm>
          <a:solidFill>
            <a:schemeClr val="accent4"/>
          </a:solidFill>
        </p:spPr>
        <p:txBody>
          <a:bodyPr lIns="216000" tIns="72000" rIns="108000" bIns="72000" anchor="ctr">
            <a:noAutofit/>
          </a:bodyPr>
          <a:lstStyle>
            <a:lvl1pPr>
              <a:defRPr sz="1000" b="1" cap="all" baseline="0">
                <a:solidFill>
                  <a:schemeClr val="bg1"/>
                </a:solidFill>
                <a:latin typeface="+mn-lt"/>
              </a:defRPr>
            </a:lvl1pPr>
            <a:lvl2pPr>
              <a:spcBef>
                <a:spcPts val="0"/>
              </a:spcBef>
              <a:defRPr sz="1000" b="0">
                <a:solidFill>
                  <a:schemeClr val="bg1"/>
                </a:solidFill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4741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582973" y="1412776"/>
            <a:ext cx="7033293" cy="900100"/>
          </a:xfrm>
        </p:spPr>
        <p:txBody>
          <a:bodyPr anchor="b"/>
          <a:lstStyle>
            <a:lvl1pPr>
              <a:defRPr sz="1400" cap="all" baseline="0">
                <a:solidFill>
                  <a:schemeClr val="bg1"/>
                </a:solidFill>
                <a:latin typeface="+mn-lt"/>
              </a:defRPr>
            </a:lvl1pPr>
            <a:lvl2pPr marL="144000" indent="-144000">
              <a:spcBef>
                <a:spcPts val="300"/>
              </a:spcBef>
              <a:buSzPct val="80000"/>
              <a:buFont typeface="Wingdings" panose="05000000000000000000" pitchFamily="2" charset="2"/>
              <a:buChar char="l"/>
              <a:defRPr sz="1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ZoneTexte 6">
            <a:hlinkClick r:id="rId2"/>
          </p:cNvPr>
          <p:cNvSpPr txBox="1"/>
          <p:nvPr userDrawn="1"/>
        </p:nvSpPr>
        <p:spPr>
          <a:xfrm>
            <a:off x="4829130" y="6612741"/>
            <a:ext cx="1476934" cy="123111"/>
          </a:xfrm>
          <a:prstGeom prst="rect">
            <a:avLst/>
          </a:prstGeom>
          <a:noFill/>
        </p:spPr>
        <p:txBody>
          <a:bodyPr wrap="none" lIns="36000" tIns="0" rIns="3600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SORBONNE-UNIVERSITE.FR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44" y="2972949"/>
            <a:ext cx="2977984" cy="89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87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4584" y="1988840"/>
            <a:ext cx="10081683" cy="1692188"/>
          </a:xfrm>
        </p:spPr>
        <p:txBody>
          <a:bodyPr anchor="ctr">
            <a:noAutofit/>
          </a:bodyPr>
          <a:lstStyle>
            <a:lvl1pPr>
              <a:defRPr sz="5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74406" y="2302024"/>
            <a:ext cx="4141861" cy="406896"/>
          </a:xfrm>
        </p:spPr>
        <p:txBody>
          <a:bodyPr>
            <a:normAutofit/>
          </a:bodyPr>
          <a:lstStyle>
            <a:lvl1pPr marL="0" indent="0" algn="l">
              <a:buNone/>
              <a:defRPr sz="1000" cap="all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9418422" y="5863041"/>
            <a:ext cx="2197845" cy="615553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confidentiel –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 peut être reproduit ni diffusé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sans l'accord préalable</a:t>
            </a:r>
            <a:b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Sorbonne Université.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421" y="4999741"/>
            <a:ext cx="2160000" cy="65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64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4584" y="548680"/>
            <a:ext cx="10047816" cy="1440160"/>
          </a:xfrm>
        </p:spPr>
        <p:txBody>
          <a:bodyPr>
            <a:noAutofit/>
          </a:bodyPr>
          <a:lstStyle>
            <a:lvl1pPr>
              <a:defRPr sz="5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7"/>
          </p:nvPr>
        </p:nvSpPr>
        <p:spPr>
          <a:xfrm>
            <a:off x="1534584" y="2708921"/>
            <a:ext cx="5761549" cy="3599805"/>
          </a:xfrm>
        </p:spPr>
        <p:txBody>
          <a:bodyPr/>
          <a:lstStyle>
            <a:lvl1pPr marL="288000" indent="-288000">
              <a:spcBef>
                <a:spcPts val="600"/>
              </a:spcBef>
              <a:buClr>
                <a:schemeClr val="accent4"/>
              </a:buClr>
              <a:buFont typeface="+mj-lt"/>
              <a:buAutoNum type="arabicPeriod"/>
              <a:defRPr sz="1400" cap="all" baseline="0"/>
            </a:lvl1pPr>
            <a:lvl2pPr marL="288000">
              <a:spcBef>
                <a:spcPts val="0"/>
              </a:spcBef>
              <a:spcAft>
                <a:spcPts val="0"/>
              </a:spcAft>
              <a:defRPr sz="1200" b="0"/>
            </a:lvl2pPr>
            <a:lvl3pPr marL="288000">
              <a:spcBef>
                <a:spcPts val="0"/>
              </a:spcBef>
              <a:spcAft>
                <a:spcPts val="0"/>
              </a:spcAft>
              <a:defRPr sz="120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14358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10047816" cy="1143000"/>
          </a:xfrm>
          <a:prstGeom prst="rect">
            <a:avLst/>
          </a:prstGeom>
        </p:spPr>
        <p:txBody>
          <a:bodyPr vert="horz" lIns="36000" tIns="0" rIns="36000" bIns="0" rtlCol="0" anchor="b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34584" y="2276872"/>
            <a:ext cx="10047816" cy="4031853"/>
          </a:xfrm>
          <a:prstGeom prst="rect">
            <a:avLst/>
          </a:prstGeom>
        </p:spPr>
        <p:txBody>
          <a:bodyPr vert="horz" lIns="36000" tIns="0" rIns="3600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01672" y="6601044"/>
            <a:ext cx="3360000" cy="107722"/>
          </a:xfrm>
          <a:prstGeom prst="rect">
            <a:avLst/>
          </a:prstGeom>
        </p:spPr>
        <p:txBody>
          <a:bodyPr vert="horz" lIns="36000" tIns="0" rIns="36000" bIns="0" rtlCol="0" anchor="b">
            <a:spAutoFit/>
          </a:bodyPr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srgbClr val="E6332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srgbClr val="E6332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310"/>
            <a:ext cx="1584000" cy="47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38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Tx/>
        <a:buNone/>
        <a:defRPr sz="1800" b="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Tx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spcBef>
          <a:spcPts val="600"/>
        </a:spcBef>
        <a:spcAft>
          <a:spcPts val="300"/>
        </a:spcAft>
        <a:buFontTx/>
        <a:buNone/>
        <a:defRPr sz="1400" b="0" kern="1200">
          <a:solidFill>
            <a:schemeClr val="tx2"/>
          </a:solidFill>
          <a:latin typeface="+mn-lt"/>
          <a:ea typeface="+mn-ea"/>
          <a:cs typeface="+mn-cs"/>
        </a:defRPr>
      </a:lvl3pPr>
      <a:lvl4pPr marL="504000" indent="-144000" algn="l" defTabSz="914400" rtl="0" eaLnBrk="1" latinLnBrk="0" hangingPunct="1">
        <a:spcBef>
          <a:spcPts val="0"/>
        </a:spcBef>
        <a:buSzPct val="80000"/>
        <a:buFont typeface="Wingdings" panose="05000000000000000000" pitchFamily="2" charset="2"/>
        <a:buChar char="l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00" indent="-108000" algn="l" defTabSz="914400" rtl="0" eaLnBrk="1" latinLnBrk="0" hangingPunct="1">
        <a:spcBef>
          <a:spcPts val="0"/>
        </a:spcBef>
        <a:buFont typeface="Arial" panose="020B0604020202020204" pitchFamily="34" charset="0"/>
        <a:buChar char="»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10047816" cy="1143000"/>
          </a:xfrm>
          <a:prstGeom prst="rect">
            <a:avLst/>
          </a:prstGeom>
        </p:spPr>
        <p:txBody>
          <a:bodyPr vert="horz" lIns="36000" tIns="0" rIns="36000" bIns="0" rtlCol="0" anchor="b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34584" y="2276872"/>
            <a:ext cx="10047816" cy="4031853"/>
          </a:xfrm>
          <a:prstGeom prst="rect">
            <a:avLst/>
          </a:prstGeom>
        </p:spPr>
        <p:txBody>
          <a:bodyPr vert="horz" lIns="36000" tIns="0" rIns="3600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01672" y="6601044"/>
            <a:ext cx="3360000" cy="107722"/>
          </a:xfrm>
          <a:prstGeom prst="rect">
            <a:avLst/>
          </a:prstGeom>
        </p:spPr>
        <p:txBody>
          <a:bodyPr vert="horz" lIns="36000" tIns="0" rIns="36000" bIns="0" rtlCol="0" anchor="b">
            <a:spAutoFit/>
          </a:bodyPr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srgbClr val="E6332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srgbClr val="E6332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310"/>
            <a:ext cx="1584000" cy="47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64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Tx/>
        <a:buNone/>
        <a:defRPr sz="1800" b="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Tx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spcBef>
          <a:spcPts val="600"/>
        </a:spcBef>
        <a:spcAft>
          <a:spcPts val="300"/>
        </a:spcAft>
        <a:buFontTx/>
        <a:buNone/>
        <a:defRPr sz="1400" b="0" kern="1200">
          <a:solidFill>
            <a:schemeClr val="tx2"/>
          </a:solidFill>
          <a:latin typeface="+mn-lt"/>
          <a:ea typeface="+mn-ea"/>
          <a:cs typeface="+mn-cs"/>
        </a:defRPr>
      </a:lvl3pPr>
      <a:lvl4pPr marL="504000" indent="-144000" algn="l" defTabSz="914400" rtl="0" eaLnBrk="1" latinLnBrk="0" hangingPunct="1">
        <a:spcBef>
          <a:spcPts val="0"/>
        </a:spcBef>
        <a:buSzPct val="80000"/>
        <a:buFont typeface="Wingdings" panose="05000000000000000000" pitchFamily="2" charset="2"/>
        <a:buChar char="l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00" indent="-108000" algn="l" defTabSz="914400" rtl="0" eaLnBrk="1" latinLnBrk="0" hangingPunct="1">
        <a:spcBef>
          <a:spcPts val="0"/>
        </a:spcBef>
        <a:buFont typeface="Arial" panose="020B0604020202020204" pitchFamily="34" charset="0"/>
        <a:buChar char="»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34584" y="989856"/>
            <a:ext cx="10047816" cy="1143000"/>
          </a:xfrm>
          <a:prstGeom prst="rect">
            <a:avLst/>
          </a:prstGeom>
        </p:spPr>
        <p:txBody>
          <a:bodyPr vert="horz" lIns="36000" tIns="0" rIns="36000" bIns="0" rtlCol="0" anchor="b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34584" y="2276872"/>
            <a:ext cx="10047816" cy="4031853"/>
          </a:xfrm>
          <a:prstGeom prst="rect">
            <a:avLst/>
          </a:prstGeom>
        </p:spPr>
        <p:txBody>
          <a:bodyPr vert="horz" lIns="36000" tIns="0" rIns="36000" bIns="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01672" y="6601044"/>
            <a:ext cx="3360000" cy="107722"/>
          </a:xfrm>
          <a:prstGeom prst="rect">
            <a:avLst/>
          </a:prstGeom>
        </p:spPr>
        <p:txBody>
          <a:bodyPr vert="horz" lIns="36000" tIns="0" rIns="36000" bIns="0" rtlCol="0" anchor="b">
            <a:spAutoFit/>
          </a:bodyPr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r>
              <a:rPr lang="fr-FR">
                <a:solidFill>
                  <a:srgbClr val="E6332A"/>
                </a:solidFill>
              </a:rPr>
              <a:t>Titre de la présentation</a:t>
            </a:r>
            <a:endParaRPr lang="fr-FR" dirty="0">
              <a:solidFill>
                <a:srgbClr val="E6332A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31326" y="6601044"/>
            <a:ext cx="233003" cy="107722"/>
          </a:xfrm>
          <a:prstGeom prst="rect">
            <a:avLst/>
          </a:prstGeom>
          <a:noFill/>
        </p:spPr>
        <p:txBody>
          <a:bodyPr wrap="none" lIns="36000" tIns="0" rIns="3600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BFBCE-6BD1-4F6A-9141-B5DA0ECB219E}" type="slidenum">
              <a:rPr kumimoji="0" lang="fr-FR" sz="700" b="0" i="0" u="none" strike="noStrike" kern="1200" cap="none" spc="0" normalizeH="0" baseline="0" noProof="0" smtClean="0">
                <a:ln>
                  <a:noFill/>
                </a:ln>
                <a:solidFill>
                  <a:srgbClr val="E6332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srgbClr val="E6332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493" y="360310"/>
            <a:ext cx="1584000" cy="47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43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Tx/>
        <a:buNone/>
        <a:defRPr sz="1800" b="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Tx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spcBef>
          <a:spcPts val="600"/>
        </a:spcBef>
        <a:spcAft>
          <a:spcPts val="300"/>
        </a:spcAft>
        <a:buFontTx/>
        <a:buNone/>
        <a:defRPr sz="1400" b="0" kern="1200">
          <a:solidFill>
            <a:schemeClr val="tx2"/>
          </a:solidFill>
          <a:latin typeface="+mn-lt"/>
          <a:ea typeface="+mn-ea"/>
          <a:cs typeface="+mn-cs"/>
        </a:defRPr>
      </a:lvl3pPr>
      <a:lvl4pPr marL="504000" indent="-144000" algn="l" defTabSz="914400" rtl="0" eaLnBrk="1" latinLnBrk="0" hangingPunct="1">
        <a:spcBef>
          <a:spcPts val="0"/>
        </a:spcBef>
        <a:buSzPct val="80000"/>
        <a:buFont typeface="Wingdings" panose="05000000000000000000" pitchFamily="2" charset="2"/>
        <a:buChar char="l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00" indent="-108000" algn="l" defTabSz="914400" rtl="0" eaLnBrk="1" latinLnBrk="0" hangingPunct="1">
        <a:spcBef>
          <a:spcPts val="0"/>
        </a:spcBef>
        <a:buFont typeface="Arial" panose="020B0604020202020204" pitchFamily="34" charset="0"/>
        <a:buChar char="»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fr/url?sa=i&amp;rct=j&amp;q=&amp;esrc=s&amp;source=images&amp;cd=&amp;cad=rja&amp;uact=8&amp;ved=2ahUKEwi_r6SGkZDdAhUIuRoKHU1JAzgQjRx6BAgBEAU&amp;url=http://www.octaveuzanne.com/2014/11/paul-lacroix-l-homme-livre-du-xixe.html&amp;psig=AOvVaw0ep8XbMgNhaAvAG64Opvwq&amp;ust=1535558915840060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-lettres-24.sorbonne-universite.fr/mod/folder/view.php?id=11708" TargetMode="External"/><Relationship Id="rId2" Type="http://schemas.openxmlformats.org/officeDocument/2006/relationships/hyperlink" Target="mailto:renaud.bret-vitoz@sorbonne-universite.fr" TargetMode="External"/><Relationship Id="rId1" Type="http://schemas.openxmlformats.org/officeDocument/2006/relationships/slideLayout" Target="../slideLayouts/slideLayout11.xml"/><Relationship Id="rId5" Type="http://schemas.openxmlformats.org/officeDocument/2006/relationships/hyperlink" Target="mailto:antonia.moya@sorbonne-universite.fr" TargetMode="External"/><Relationship Id="rId4" Type="http://schemas.openxmlformats.org/officeDocument/2006/relationships/hyperlink" Target="mailto:smahane.moussaten@sorbonne-universite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135561" y="2077095"/>
            <a:ext cx="8064896" cy="1619796"/>
          </a:xfr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fr-FR" sz="4000" dirty="0"/>
              <a:t>Master RECHERCHE</a:t>
            </a:r>
            <a:br>
              <a:rPr lang="fr-FR" sz="4000" dirty="0"/>
            </a:br>
            <a:r>
              <a:rPr lang="fr-FR" sz="4000" dirty="0"/>
              <a:t>LITTÉRATURE FRANCAISE</a:t>
            </a:r>
            <a:br>
              <a:rPr lang="fr-FR" sz="4000" dirty="0"/>
            </a:br>
            <a:br>
              <a:rPr lang="fr-FR" sz="4000" dirty="0"/>
            </a:br>
            <a:r>
              <a:rPr lang="fr-FR" sz="4000" dirty="0"/>
              <a:t>Responsable:</a:t>
            </a:r>
            <a:br>
              <a:rPr lang="fr-FR" sz="4000" dirty="0"/>
            </a:br>
            <a:r>
              <a:rPr lang="fr-FR" sz="4000" dirty="0"/>
              <a:t>Pr. </a:t>
            </a:r>
            <a:r>
              <a:rPr lang="fr-FR" sz="4000" dirty="0" err="1"/>
              <a:t>RenAud</a:t>
            </a:r>
            <a:r>
              <a:rPr lang="fr-FR" sz="4000" dirty="0"/>
              <a:t> Bret-</a:t>
            </a:r>
            <a:r>
              <a:rPr lang="fr-FR" sz="4000" dirty="0" err="1"/>
              <a:t>Vitoz</a:t>
            </a:r>
            <a:r>
              <a:rPr lang="fr-FR" sz="4000" dirty="0"/>
              <a:t> 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 flipV="1">
            <a:off x="4836122" y="6237312"/>
            <a:ext cx="5364335" cy="320242"/>
          </a:xfrm>
        </p:spPr>
        <p:txBody>
          <a:bodyPr>
            <a:noAutofit/>
          </a:bodyPr>
          <a:lstStyle/>
          <a:p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84943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39616" y="845840"/>
            <a:ext cx="7535862" cy="1143000"/>
          </a:xfrm>
        </p:spPr>
        <p:txBody>
          <a:bodyPr>
            <a:normAutofit/>
          </a:bodyPr>
          <a:lstStyle/>
          <a:p>
            <a:r>
              <a:rPr lang="fr-FR" dirty="0"/>
              <a:t>Master recherche </a:t>
            </a:r>
            <a:br>
              <a:rPr lang="fr-FR" dirty="0"/>
            </a:br>
            <a:r>
              <a:rPr lang="fr-FR" dirty="0"/>
              <a:t>Littérature française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>
          <a:xfrm>
            <a:off x="2207568" y="1988840"/>
            <a:ext cx="7561262" cy="4752528"/>
          </a:xfrm>
        </p:spPr>
        <p:txBody>
          <a:bodyPr>
            <a:normAutofit fontScale="62500" lnSpcReduction="20000"/>
          </a:bodyPr>
          <a:lstStyle/>
          <a:p>
            <a:pPr marL="457200" indent="-360000">
              <a:buFont typeface="Arial" panose="020B0604020202020204" pitchFamily="34" charset="0"/>
              <a:buChar char="•"/>
            </a:pPr>
            <a:r>
              <a:rPr lang="fr-FR" sz="3500" dirty="0">
                <a:latin typeface="+mn-lt"/>
              </a:rPr>
              <a:t>Recherche littéraire, par exemple:</a:t>
            </a:r>
          </a:p>
          <a:p>
            <a:pPr marL="720000" indent="-180000">
              <a:lnSpc>
                <a:spcPts val="2400"/>
              </a:lnSpc>
              <a:buFont typeface="Courier New" panose="02070309020205020404" pitchFamily="49" charset="0"/>
              <a:buChar char="o"/>
            </a:pPr>
            <a:r>
              <a:rPr lang="fr-FR" sz="2900" dirty="0">
                <a:latin typeface="+mn-lt"/>
              </a:rPr>
              <a:t>Analyse littéraire</a:t>
            </a:r>
          </a:p>
          <a:p>
            <a:pPr marL="720000" indent="-180000">
              <a:lnSpc>
                <a:spcPts val="2400"/>
              </a:lnSpc>
              <a:buFont typeface="Courier New" panose="02070309020205020404" pitchFamily="49" charset="0"/>
              <a:buChar char="o"/>
            </a:pPr>
            <a:r>
              <a:rPr lang="fr-FR" sz="2900" dirty="0">
                <a:latin typeface="+mn-lt"/>
              </a:rPr>
              <a:t>Histoire littéraire</a:t>
            </a:r>
          </a:p>
          <a:p>
            <a:pPr marL="720000" indent="-180000">
              <a:lnSpc>
                <a:spcPts val="2400"/>
              </a:lnSpc>
              <a:buFont typeface="Courier New" panose="02070309020205020404" pitchFamily="49" charset="0"/>
              <a:buChar char="o"/>
            </a:pPr>
            <a:r>
              <a:rPr lang="fr-FR" sz="2900" dirty="0">
                <a:latin typeface="+mn-lt"/>
              </a:rPr>
              <a:t>Sociologie de la littérature</a:t>
            </a:r>
          </a:p>
          <a:p>
            <a:pPr marL="720000" indent="-180000">
              <a:lnSpc>
                <a:spcPts val="2400"/>
              </a:lnSpc>
              <a:buFont typeface="Courier New" panose="02070309020205020404" pitchFamily="49" charset="0"/>
              <a:buChar char="o"/>
            </a:pPr>
            <a:r>
              <a:rPr lang="fr-FR" sz="2900" dirty="0">
                <a:latin typeface="+mn-lt"/>
              </a:rPr>
              <a:t>Théorie littéraire</a:t>
            </a:r>
          </a:p>
          <a:p>
            <a:pPr marL="720000" indent="-180000">
              <a:lnSpc>
                <a:spcPts val="2400"/>
              </a:lnSpc>
              <a:buFont typeface="Courier New" panose="02070309020205020404" pitchFamily="49" charset="0"/>
              <a:buChar char="o"/>
            </a:pPr>
            <a:r>
              <a:rPr lang="fr-FR" sz="2900" dirty="0">
                <a:latin typeface="+mn-lt"/>
              </a:rPr>
              <a:t>Histoire des idées</a:t>
            </a:r>
          </a:p>
          <a:p>
            <a:pPr marL="720000" indent="-180000">
              <a:lnSpc>
                <a:spcPts val="2400"/>
              </a:lnSpc>
              <a:buFont typeface="Courier New" panose="02070309020205020404" pitchFamily="49" charset="0"/>
              <a:buChar char="o"/>
            </a:pPr>
            <a:r>
              <a:rPr lang="fr-FR" sz="2900" dirty="0">
                <a:latin typeface="+mn-lt"/>
              </a:rPr>
              <a:t>Herméneutique </a:t>
            </a:r>
          </a:p>
          <a:p>
            <a:pPr marL="720000" indent="-180000">
              <a:lnSpc>
                <a:spcPts val="2400"/>
              </a:lnSpc>
              <a:buFont typeface="Courier New" panose="02070309020205020404" pitchFamily="49" charset="0"/>
              <a:buChar char="o"/>
            </a:pPr>
            <a:r>
              <a:rPr lang="fr-FR" sz="2900" dirty="0">
                <a:latin typeface="+mn-lt"/>
              </a:rPr>
              <a:t>Édition de textes</a:t>
            </a:r>
          </a:p>
          <a:p>
            <a:pPr marL="720000" indent="-180000">
              <a:lnSpc>
                <a:spcPts val="2400"/>
              </a:lnSpc>
              <a:buFont typeface="Courier New" panose="02070309020205020404" pitchFamily="49" charset="0"/>
              <a:buChar char="o"/>
            </a:pPr>
            <a:r>
              <a:rPr lang="fr-FR" sz="2900" dirty="0">
                <a:latin typeface="+mn-lt"/>
              </a:rPr>
              <a:t>Genèse et réception</a:t>
            </a:r>
          </a:p>
          <a:p>
            <a:pPr marL="720000" indent="-180000">
              <a:lnSpc>
                <a:spcPts val="2400"/>
              </a:lnSpc>
              <a:buFont typeface="Courier New" panose="02070309020205020404" pitchFamily="49" charset="0"/>
              <a:buChar char="o"/>
            </a:pPr>
            <a:r>
              <a:rPr lang="fr-FR" sz="2900" dirty="0">
                <a:latin typeface="+mn-lt"/>
              </a:rPr>
              <a:t>Étude d’adaptations</a:t>
            </a:r>
          </a:p>
          <a:p>
            <a:pPr marL="720000" indent="-180000">
              <a:lnSpc>
                <a:spcPts val="2400"/>
              </a:lnSpc>
              <a:buFont typeface="Courier New" panose="02070309020205020404" pitchFamily="49" charset="0"/>
              <a:buChar char="o"/>
            </a:pPr>
            <a:r>
              <a:rPr lang="fr-FR" sz="2900" dirty="0">
                <a:latin typeface="+mn-lt"/>
              </a:rPr>
              <a:t>Littérature et arts visuels </a:t>
            </a:r>
          </a:p>
          <a:p>
            <a:pPr marL="457200" indent="-36000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fr-FR" sz="3500" dirty="0">
                <a:latin typeface="+mn-lt"/>
              </a:rPr>
              <a:t>Métiers de l’enseignement</a:t>
            </a:r>
          </a:p>
          <a:p>
            <a:pPr marL="457200" indent="-360000">
              <a:lnSpc>
                <a:spcPct val="120000"/>
              </a:lnSpc>
              <a:spcBef>
                <a:spcPts val="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3500" dirty="0">
                <a:latin typeface="+mn-lt"/>
              </a:rPr>
              <a:t>Métiers de la culture</a:t>
            </a:r>
          </a:p>
          <a:p>
            <a:pPr marL="97200">
              <a:lnSpc>
                <a:spcPct val="120000"/>
              </a:lnSpc>
            </a:pPr>
            <a:r>
              <a:rPr lang="fr-FR" sz="3400" dirty="0">
                <a:latin typeface="+mn-lt"/>
              </a:rPr>
              <a:t>Composante: UFR de Littératures française et comparée</a:t>
            </a:r>
          </a:p>
        </p:txBody>
      </p:sp>
      <p:pic>
        <p:nvPicPr>
          <p:cNvPr id="8194" name="Picture 2" descr="Image associé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01" y="260649"/>
            <a:ext cx="2526853" cy="1958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32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recherche </a:t>
            </a:r>
            <a:br>
              <a:rPr lang="fr-FR" dirty="0"/>
            </a:br>
            <a:r>
              <a:rPr lang="fr-FR" dirty="0"/>
              <a:t>Littérature française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rgbClr val="E6332A"/>
                </a:solidFill>
                <a:latin typeface="Arial"/>
              </a:rPr>
              <a:t>Titre de la présentation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Contact: </a:t>
            </a:r>
          </a:p>
          <a:p>
            <a:endParaRPr lang="fr-FR" dirty="0"/>
          </a:p>
          <a:p>
            <a:r>
              <a:rPr lang="fr-FR" dirty="0"/>
              <a:t>	Pr. Renaud Bret-Vitoz: </a:t>
            </a:r>
            <a:r>
              <a:rPr lang="fr-FR" dirty="0">
                <a:hlinkClick r:id="rId2"/>
              </a:rPr>
              <a:t>renaud.bret-vitoz@sorbonne-universite.fr</a:t>
            </a:r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Brochure téléchargeable en ligne:</a:t>
            </a:r>
          </a:p>
          <a:p>
            <a:endParaRPr lang="fr-FR" dirty="0"/>
          </a:p>
          <a:p>
            <a:r>
              <a:rPr lang="fr-FR" dirty="0">
                <a:hlinkClick r:id="rId3"/>
              </a:rPr>
              <a:t>https://moodle-lettres-24.sorbonne-universite.fr/mod/folder/view.php?id=11708</a:t>
            </a:r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Secrétariat: </a:t>
            </a:r>
            <a:r>
              <a:rPr lang="fi-FI" dirty="0"/>
              <a:t>MOUSSATEN Smahane </a:t>
            </a:r>
            <a:r>
              <a:rPr lang="fi-FI" dirty="0">
                <a:hlinkClick r:id="rId4"/>
              </a:rPr>
              <a:t>smahane.moussaten@sorbonne-universite.fr</a:t>
            </a:r>
            <a:endParaRPr lang="fi-FI" dirty="0"/>
          </a:p>
          <a:p>
            <a:r>
              <a:rPr lang="fi-FI" dirty="0"/>
              <a:t>		MOYA Antonia  </a:t>
            </a:r>
            <a:r>
              <a:rPr lang="fi-FI" dirty="0">
                <a:hlinkClick r:id="rId5"/>
              </a:rPr>
              <a:t>antonia.moya@sorbonne-universite.fr</a:t>
            </a:r>
            <a:r>
              <a:rPr lang="fi-FI" dirty="0"/>
              <a:t>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85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orbonne Université Lettres 4x3 v1">
  <a:themeElements>
    <a:clrScheme name="Sorbonne Université_Couleurs">
      <a:dk1>
        <a:sysClr val="windowText" lastClr="000000"/>
      </a:dk1>
      <a:lt1>
        <a:sysClr val="window" lastClr="FFFFFF"/>
      </a:lt1>
      <a:dk2>
        <a:srgbClr val="1D2769"/>
      </a:dk2>
      <a:lt2>
        <a:srgbClr val="EAE8E5"/>
      </a:lt2>
      <a:accent1>
        <a:srgbClr val="E6332A"/>
      </a:accent1>
      <a:accent2>
        <a:srgbClr val="1D2769"/>
      </a:accent2>
      <a:accent3>
        <a:srgbClr val="52B5E5"/>
      </a:accent3>
      <a:accent4>
        <a:srgbClr val="FFB700"/>
      </a:accent4>
      <a:accent5>
        <a:srgbClr val="AC182E"/>
      </a:accent5>
      <a:accent6>
        <a:srgbClr val="58585A"/>
      </a:accent6>
      <a:hlink>
        <a:srgbClr val="E6332A"/>
      </a:hlink>
      <a:folHlink>
        <a:srgbClr val="E6332A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>
          <a:solidFill>
            <a:schemeClr val="accent4"/>
          </a:solidFill>
        </a:ln>
      </a:spPr>
      <a:bodyPr lIns="36000" tIns="36000" rIns="36000" bIns="36000"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0" rIns="36000" bIns="0" rtlCol="0">
        <a:spAutoFit/>
      </a:bodyPr>
      <a:lstStyle>
        <a:defPPr>
          <a:defRPr sz="1200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Sorbonne Université Lettres 4x3 v1">
  <a:themeElements>
    <a:clrScheme name="Sorbonne Université_Couleurs">
      <a:dk1>
        <a:sysClr val="windowText" lastClr="000000"/>
      </a:dk1>
      <a:lt1>
        <a:sysClr val="window" lastClr="FFFFFF"/>
      </a:lt1>
      <a:dk2>
        <a:srgbClr val="1D2769"/>
      </a:dk2>
      <a:lt2>
        <a:srgbClr val="EAE8E5"/>
      </a:lt2>
      <a:accent1>
        <a:srgbClr val="E6332A"/>
      </a:accent1>
      <a:accent2>
        <a:srgbClr val="1D2769"/>
      </a:accent2>
      <a:accent3>
        <a:srgbClr val="52B5E5"/>
      </a:accent3>
      <a:accent4>
        <a:srgbClr val="FFB700"/>
      </a:accent4>
      <a:accent5>
        <a:srgbClr val="AC182E"/>
      </a:accent5>
      <a:accent6>
        <a:srgbClr val="58585A"/>
      </a:accent6>
      <a:hlink>
        <a:srgbClr val="E6332A"/>
      </a:hlink>
      <a:folHlink>
        <a:srgbClr val="E6332A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>
          <a:solidFill>
            <a:schemeClr val="accent4"/>
          </a:solidFill>
        </a:ln>
      </a:spPr>
      <a:bodyPr lIns="36000" tIns="36000" rIns="36000" bIns="36000"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0" rIns="36000" bIns="0" rtlCol="0">
        <a:spAutoFit/>
      </a:bodyPr>
      <a:lstStyle>
        <a:defPPr>
          <a:defRPr sz="1200" smtClean="0">
            <a:solidFill>
              <a:schemeClr val="tx2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Sorbonne Université Lettres 4x3 v1">
  <a:themeElements>
    <a:clrScheme name="Sorbonne Université_Couleurs">
      <a:dk1>
        <a:sysClr val="windowText" lastClr="000000"/>
      </a:dk1>
      <a:lt1>
        <a:sysClr val="window" lastClr="FFFFFF"/>
      </a:lt1>
      <a:dk2>
        <a:srgbClr val="1D2769"/>
      </a:dk2>
      <a:lt2>
        <a:srgbClr val="EAE8E5"/>
      </a:lt2>
      <a:accent1>
        <a:srgbClr val="E6332A"/>
      </a:accent1>
      <a:accent2>
        <a:srgbClr val="1D2769"/>
      </a:accent2>
      <a:accent3>
        <a:srgbClr val="52B5E5"/>
      </a:accent3>
      <a:accent4>
        <a:srgbClr val="FFB700"/>
      </a:accent4>
      <a:accent5>
        <a:srgbClr val="AC182E"/>
      </a:accent5>
      <a:accent6>
        <a:srgbClr val="58585A"/>
      </a:accent6>
      <a:hlink>
        <a:srgbClr val="E6332A"/>
      </a:hlink>
      <a:folHlink>
        <a:srgbClr val="E6332A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>
          <a:solidFill>
            <a:schemeClr val="accent4"/>
          </a:solidFill>
        </a:ln>
      </a:spPr>
      <a:bodyPr lIns="36000" tIns="36000" rIns="36000" bIns="36000"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0" rIns="36000" bIns="0" rtlCol="0">
        <a:spAutoFit/>
      </a:bodyPr>
      <a:lstStyle>
        <a:defPPr>
          <a:defRPr sz="1200" smtClean="0">
            <a:solidFill>
              <a:schemeClr val="tx2"/>
            </a:solidFill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136</Words>
  <Application>Microsoft Office PowerPoint</Application>
  <PresentationFormat>Grand écran</PresentationFormat>
  <Paragraphs>29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Courier New</vt:lpstr>
      <vt:lpstr>Wingdings</vt:lpstr>
      <vt:lpstr>Sorbonne Université Lettres 4x3 v1</vt:lpstr>
      <vt:lpstr>1_Sorbonne Université Lettres 4x3 v1</vt:lpstr>
      <vt:lpstr>2_Sorbonne Université Lettres 4x3 v1</vt:lpstr>
      <vt:lpstr>Master RECHERCHE LITTÉRATURE FRANCAISE  Responsable: Pr. RenAud Bret-Vitoz </vt:lpstr>
      <vt:lpstr>Master recherche  Littérature française</vt:lpstr>
      <vt:lpstr>Master recherche  Littérature française</vt:lpstr>
    </vt:vector>
  </TitlesOfParts>
  <Company>SSI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RECHERCHE LITTÉRATURE FRANCAISE  Présentation: E. BURY</dc:title>
  <dc:creator>Joëlle Ducos</dc:creator>
  <cp:lastModifiedBy>Joëlle Ducos</cp:lastModifiedBy>
  <cp:revision>6</cp:revision>
  <dcterms:created xsi:type="dcterms:W3CDTF">2020-07-10T06:19:11Z</dcterms:created>
  <dcterms:modified xsi:type="dcterms:W3CDTF">2024-09-03T08:14:50Z</dcterms:modified>
</cp:coreProperties>
</file>