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6" r:id="rId3"/>
  </p:sldMasterIdLst>
  <p:sldIdLst>
    <p:sldId id="257" r:id="rId4"/>
    <p:sldId id="259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3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4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168291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55463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6786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9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9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73095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8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76021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4480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8004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23493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7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2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296662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241468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474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7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4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14358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8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4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fr/url?sa=i&amp;rct=j&amp;q=&amp;esrc=s&amp;source=images&amp;cd=&amp;cad=rja&amp;uact=8&amp;ved=2ahUKEwi_r6SGkZDdAhUIuRoKHU1JAzgQjRx6BAgBEAU&amp;url=http://www.octaveuzanne.com/2014/11/paul-lacroix-l-homme-livre-du-xixe.html&amp;psig=AOvVaw0ep8XbMgNhaAvAG64Opvwq&amp;ust=1535558915840060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-lettres-24.sorbonne-universite.fr/mod/folder/view.php?id=11708" TargetMode="External"/><Relationship Id="rId2" Type="http://schemas.openxmlformats.org/officeDocument/2006/relationships/hyperlink" Target="mailto:renaud.bret-vitoz@sorbonne-universite.fr" TargetMode="Externa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antonia.moya@sorbonne-universite.fr" TargetMode="External"/><Relationship Id="rId4" Type="http://schemas.openxmlformats.org/officeDocument/2006/relationships/hyperlink" Target="mailto:smahane.moussaten@sorbonne-universit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135561" y="2077095"/>
            <a:ext cx="8064896" cy="1619796"/>
          </a:xfr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4000" dirty="0"/>
              <a:t>Master RECHERCHE</a:t>
            </a:r>
            <a:br>
              <a:rPr lang="fr-FR" sz="4000" dirty="0"/>
            </a:br>
            <a:r>
              <a:rPr lang="fr-FR" sz="4000" dirty="0"/>
              <a:t>LITTÉRATURE FRANCAISE</a:t>
            </a:r>
            <a:br>
              <a:rPr lang="fr-FR" sz="4000" dirty="0"/>
            </a:br>
            <a:br>
              <a:rPr lang="fr-FR" sz="4000" dirty="0"/>
            </a:br>
            <a:r>
              <a:rPr lang="fr-FR" sz="4000" dirty="0"/>
              <a:t>Responsable:</a:t>
            </a:r>
            <a:br>
              <a:rPr lang="fr-FR" sz="4000" dirty="0"/>
            </a:br>
            <a:r>
              <a:rPr lang="fr-FR" sz="4000" dirty="0"/>
              <a:t>Pr. </a:t>
            </a:r>
            <a:r>
              <a:rPr lang="fr-FR" sz="4000" dirty="0" err="1"/>
              <a:t>RenAud</a:t>
            </a:r>
            <a:r>
              <a:rPr lang="fr-FR" sz="4000" dirty="0"/>
              <a:t> Bret-</a:t>
            </a:r>
            <a:r>
              <a:rPr lang="fr-FR" sz="4000" dirty="0" err="1"/>
              <a:t>Vitoz</a:t>
            </a:r>
            <a:r>
              <a:rPr lang="fr-FR" sz="4000" dirty="0"/>
              <a:t> 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 flipV="1">
            <a:off x="4836122" y="6237312"/>
            <a:ext cx="5364335" cy="320242"/>
          </a:xfrm>
        </p:spPr>
        <p:txBody>
          <a:bodyPr>
            <a:noAutofit/>
          </a:bodyPr>
          <a:lstStyle/>
          <a:p>
            <a:endParaRPr lang="fr-FR" sz="1500" dirty="0"/>
          </a:p>
        </p:txBody>
      </p:sp>
    </p:spTree>
    <p:extLst>
      <p:ext uri="{BB962C8B-B14F-4D97-AF65-F5344CB8AC3E}">
        <p14:creationId xmlns:p14="http://schemas.microsoft.com/office/powerpoint/2010/main" val="84943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9616" y="845840"/>
            <a:ext cx="7535862" cy="1143000"/>
          </a:xfrm>
        </p:spPr>
        <p:txBody>
          <a:bodyPr>
            <a:normAutofit/>
          </a:bodyPr>
          <a:lstStyle/>
          <a:p>
            <a:r>
              <a:rPr lang="fr-FR" dirty="0"/>
              <a:t>Master recherche </a:t>
            </a:r>
            <a:br>
              <a:rPr lang="fr-FR" dirty="0"/>
            </a:br>
            <a:r>
              <a:rPr lang="fr-FR" dirty="0"/>
              <a:t>Littérature française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2207568" y="1988840"/>
            <a:ext cx="7561262" cy="4752528"/>
          </a:xfrm>
        </p:spPr>
        <p:txBody>
          <a:bodyPr>
            <a:normAutofit fontScale="62500" lnSpcReduction="20000"/>
          </a:bodyPr>
          <a:lstStyle/>
          <a:p>
            <a:pPr marL="457200" indent="-360000">
              <a:buFont typeface="Arial" panose="020B0604020202020204" pitchFamily="34" charset="0"/>
              <a:buChar char="•"/>
            </a:pPr>
            <a:r>
              <a:rPr lang="fr-FR" sz="3500" dirty="0">
                <a:latin typeface="+mn-lt"/>
              </a:rPr>
              <a:t>Recherche littéraire, par exemple: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Analyse littéraire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Histoire littéraire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Sociologie de la littérature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Théorie littéraire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Histoire des idées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Herméneutique 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Édition de textes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Genèse et réception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Étude d’adaptations</a:t>
            </a:r>
          </a:p>
          <a:p>
            <a:pPr marL="720000" indent="-180000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900" dirty="0">
                <a:latin typeface="+mn-lt"/>
              </a:rPr>
              <a:t>Littérature et arts visuels </a:t>
            </a:r>
          </a:p>
          <a:p>
            <a:pPr marL="457200" indent="-360000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fr-FR" sz="3500" dirty="0">
                <a:latin typeface="+mn-lt"/>
              </a:rPr>
              <a:t>Métiers de l’enseignement</a:t>
            </a:r>
          </a:p>
          <a:p>
            <a:pPr marL="457200" indent="-360000">
              <a:lnSpc>
                <a:spcPct val="120000"/>
              </a:lnSpc>
              <a:spcBef>
                <a:spcPts val="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3500" dirty="0">
                <a:latin typeface="+mn-lt"/>
              </a:rPr>
              <a:t>Métiers de la culture</a:t>
            </a:r>
          </a:p>
          <a:p>
            <a:pPr marL="97200">
              <a:lnSpc>
                <a:spcPct val="120000"/>
              </a:lnSpc>
            </a:pPr>
            <a:r>
              <a:rPr lang="fr-FR" sz="3400" dirty="0">
                <a:latin typeface="+mn-lt"/>
              </a:rPr>
              <a:t>Composante: UFR de Littératures française et comparée</a:t>
            </a:r>
          </a:p>
        </p:txBody>
      </p:sp>
      <p:pic>
        <p:nvPicPr>
          <p:cNvPr id="8194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1" y="260649"/>
            <a:ext cx="2526853" cy="195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32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recherche </a:t>
            </a:r>
            <a:br>
              <a:rPr lang="fr-FR" dirty="0"/>
            </a:br>
            <a:r>
              <a:rPr lang="fr-FR" dirty="0"/>
              <a:t>Littérature française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  <a:latin typeface="Arial"/>
              </a:rPr>
              <a:t>Titre de la présentation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Contact: </a:t>
            </a:r>
          </a:p>
          <a:p>
            <a:endParaRPr lang="fr-FR" dirty="0"/>
          </a:p>
          <a:p>
            <a:r>
              <a:rPr lang="fr-FR" dirty="0"/>
              <a:t>	Pr. Renaud Bret-Vitoz: </a:t>
            </a:r>
            <a:r>
              <a:rPr lang="fr-FR" dirty="0">
                <a:hlinkClick r:id="rId2"/>
              </a:rPr>
              <a:t>renaud.bret-vitoz@sorbonne-universite.fr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Brochure téléchargeable en ligne:</a:t>
            </a:r>
          </a:p>
          <a:p>
            <a:endParaRPr lang="fr-FR" dirty="0"/>
          </a:p>
          <a:p>
            <a:r>
              <a:rPr lang="fr-FR" dirty="0">
                <a:hlinkClick r:id="rId3"/>
              </a:rPr>
              <a:t>https://moodle-lettres-24.sorbonne-universite.fr/mod/folder/view.php?id=11708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Secrétariat: </a:t>
            </a:r>
            <a:r>
              <a:rPr lang="fi-FI" dirty="0"/>
              <a:t>MOUSSATEN Smahane </a:t>
            </a:r>
            <a:r>
              <a:rPr lang="fi-FI" dirty="0">
                <a:hlinkClick r:id="rId4"/>
              </a:rPr>
              <a:t>smahane.moussaten@sorbonne-universite.fr</a:t>
            </a:r>
            <a:endParaRPr lang="fi-FI" dirty="0"/>
          </a:p>
          <a:p>
            <a:r>
              <a:rPr lang="fi-FI" dirty="0"/>
              <a:t>		MOYA Antonia  </a:t>
            </a:r>
            <a:r>
              <a:rPr lang="fi-FI" dirty="0">
                <a:hlinkClick r:id="rId5"/>
              </a:rPr>
              <a:t>antonia.moya@sorbonne-universite.fr</a:t>
            </a:r>
            <a:r>
              <a:rPr lang="fi-FI" dirty="0"/>
              <a:t>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85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136</Words>
  <Application>Microsoft Office PowerPoint</Application>
  <PresentationFormat>Grand écran</PresentationFormat>
  <Paragraphs>29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Courier New</vt:lpstr>
      <vt:lpstr>Wingdings</vt:lpstr>
      <vt:lpstr>Sorbonne Université Lettres 4x3 v1</vt:lpstr>
      <vt:lpstr>1_Sorbonne Université Lettres 4x3 v1</vt:lpstr>
      <vt:lpstr>2_Sorbonne Université Lettres 4x3 v1</vt:lpstr>
      <vt:lpstr>Master RECHERCHE LITTÉRATURE FRANCAISE  Responsable: Pr. RenAud Bret-Vitoz </vt:lpstr>
      <vt:lpstr>Master recherche  Littérature française</vt:lpstr>
      <vt:lpstr>Master recherche  Littérature française</vt:lpstr>
    </vt:vector>
  </TitlesOfParts>
  <Company>SSI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RECHERCHE LITTÉRATURE FRANCAISE  Présentation: E. BURY</dc:title>
  <dc:creator>Joëlle Ducos</dc:creator>
  <cp:lastModifiedBy>Joëlle Ducos</cp:lastModifiedBy>
  <cp:revision>6</cp:revision>
  <dcterms:created xsi:type="dcterms:W3CDTF">2020-07-10T06:19:11Z</dcterms:created>
  <dcterms:modified xsi:type="dcterms:W3CDTF">2024-09-03T08:14:50Z</dcterms:modified>
</cp:coreProperties>
</file>