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6" r:id="rId3"/>
  </p:sldMasterIdLst>
  <p:sldIdLst>
    <p:sldId id="257" r:id="rId4"/>
    <p:sldId id="258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584" y="1988840"/>
            <a:ext cx="10081683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4406" y="2302024"/>
            <a:ext cx="4141861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9418422" y="5863041"/>
            <a:ext cx="2197845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confidentiel –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peut être reproduit ni diffusé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 l'accord préalable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Sorbonne Université.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21" y="4999741"/>
            <a:ext cx="216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76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797845" y="2024844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5867" y="3765018"/>
            <a:ext cx="67203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663"/>
            <a:ext cx="1584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Titre de la présentation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26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10081683" cy="4032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34759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5472000" y="-9061"/>
            <a:ext cx="672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3637056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3649315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472000" y="6165384"/>
            <a:ext cx="672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332791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12192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407134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82973" y="1412776"/>
            <a:ext cx="7033293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4829130" y="6612741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44" y="2972949"/>
            <a:ext cx="2977984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520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584" y="1988840"/>
            <a:ext cx="10081683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4406" y="2302024"/>
            <a:ext cx="4141861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9418422" y="5863041"/>
            <a:ext cx="2197845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confidentiel –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peut être reproduit ni diffusé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 l'accord préalable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Sorbonne Université.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21" y="4999741"/>
            <a:ext cx="216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91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548680"/>
            <a:ext cx="10047816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534584" y="2708921"/>
            <a:ext cx="5761549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81875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797845" y="2024844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5867" y="3765018"/>
            <a:ext cx="67203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663"/>
            <a:ext cx="1584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Titre de la présentation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99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10081683" cy="4032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161130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5472000" y="-9061"/>
            <a:ext cx="672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3637056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3649315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472000" y="6165384"/>
            <a:ext cx="672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42398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548680"/>
            <a:ext cx="10047816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534584" y="2708921"/>
            <a:ext cx="5761549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13112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12192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61296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82973" y="1412776"/>
            <a:ext cx="7033293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4829130" y="6612741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44" y="2972949"/>
            <a:ext cx="2977984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82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797845" y="2024844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5867" y="3765018"/>
            <a:ext cx="67203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663"/>
            <a:ext cx="1584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Titre de la présentation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97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10081683" cy="4032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45412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5472000" y="-9061"/>
            <a:ext cx="672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3637056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3649315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472000" y="6165384"/>
            <a:ext cx="672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318565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12192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70022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82973" y="1412776"/>
            <a:ext cx="7033293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4829130" y="6612741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44" y="2972949"/>
            <a:ext cx="2977984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94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584" y="1988840"/>
            <a:ext cx="10081683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4406" y="2302024"/>
            <a:ext cx="4141861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9418422" y="5863041"/>
            <a:ext cx="2197845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confidentiel –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peut être reproduit ni diffusé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 l'accord préalable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Sorbonne Université.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21" y="4999741"/>
            <a:ext cx="216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84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548680"/>
            <a:ext cx="10047816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534584" y="2708921"/>
            <a:ext cx="5761549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12371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10047816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4584" y="2276872"/>
            <a:ext cx="10047816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01672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srgbClr val="E6332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E6332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310"/>
            <a:ext cx="1584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18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10047816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4584" y="2276872"/>
            <a:ext cx="10047816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01672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srgbClr val="E6332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E6332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310"/>
            <a:ext cx="1584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57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10047816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4584" y="2276872"/>
            <a:ext cx="10047816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01672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srgbClr val="E6332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E6332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310"/>
            <a:ext cx="1584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6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fr/url?sa=i&amp;rct=j&amp;q=&amp;esrc=s&amp;source=images&amp;cd=&amp;cad=rja&amp;uact=8&amp;ved=2ahUKEwjTq4Ptk5DdAhVMdhoKHSAUBloQjRx6BAgBEAU&amp;url=https://www.arageek.com/ibda3world/10-weirdest-courses&amp;psig=AOvVaw0EiiK4iJIKoZsVBAHhSn15&amp;ust=1535559698643065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-lettres-24.sorbonne-universite.fr/mod/folder/view.php?id=11708" TargetMode="External"/><Relationship Id="rId2" Type="http://schemas.openxmlformats.org/officeDocument/2006/relationships/hyperlink" Target="mailto:massonjeanyves@gmail.com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mailto:antonia.moya@sorbonne-universite.fr" TargetMode="External"/><Relationship Id="rId4" Type="http://schemas.openxmlformats.org/officeDocument/2006/relationships/hyperlink" Target="mailto:smahane.moussaten@sorbonne-universite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207568" y="2024844"/>
            <a:ext cx="8064896" cy="1619796"/>
          </a:xfr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fr-FR" sz="4000" dirty="0"/>
              <a:t>Master RECHERCHE</a:t>
            </a:r>
            <a:br>
              <a:rPr lang="fr-FR" sz="4000" dirty="0"/>
            </a:br>
            <a:r>
              <a:rPr lang="fr-FR" sz="4000" dirty="0"/>
              <a:t> LITTÉRATURE COMPAREE</a:t>
            </a:r>
            <a:br>
              <a:rPr lang="fr-FR" sz="4000" dirty="0"/>
            </a:br>
            <a:r>
              <a:rPr lang="fr-FR" sz="4000" dirty="0"/>
              <a:t>Pr. J. Y. Masson</a:t>
            </a:r>
          </a:p>
        </p:txBody>
      </p:sp>
    </p:spTree>
    <p:extLst>
      <p:ext uri="{BB962C8B-B14F-4D97-AF65-F5344CB8AC3E}">
        <p14:creationId xmlns:p14="http://schemas.microsoft.com/office/powerpoint/2010/main" val="162665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39616" y="845840"/>
            <a:ext cx="7535862" cy="1143000"/>
          </a:xfrm>
        </p:spPr>
        <p:txBody>
          <a:bodyPr/>
          <a:lstStyle/>
          <a:p>
            <a:r>
              <a:rPr lang="fr-FR" dirty="0"/>
              <a:t>Master recherche</a:t>
            </a:r>
            <a:br>
              <a:rPr lang="fr-FR" dirty="0"/>
            </a:br>
            <a:r>
              <a:rPr lang="fr-FR" dirty="0"/>
              <a:t>Littérature comparée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2314898" y="2349078"/>
            <a:ext cx="7741542" cy="403225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300" dirty="0">
                <a:latin typeface="+mn-lt"/>
              </a:rPr>
              <a:t>Approche interculturelle d’un corpus plurilingue</a:t>
            </a:r>
          </a:p>
          <a:p>
            <a:pPr marL="342900" indent="-34290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300" dirty="0">
                <a:latin typeface="+mn-lt"/>
              </a:rPr>
              <a:t>Textes étrangers à lire en langue originale</a:t>
            </a:r>
          </a:p>
          <a:p>
            <a:pPr marL="342900" indent="-3429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fr-FR" sz="2300" dirty="0">
                <a:latin typeface="+mn-lt"/>
              </a:rPr>
              <a:t>Parcours indicatifs:</a:t>
            </a:r>
          </a:p>
          <a:p>
            <a:pPr marL="720000" indent="-285750"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fr-FR" dirty="0">
                <a:latin typeface="+mn-lt"/>
              </a:rPr>
              <a:t>Antiquité et modernité</a:t>
            </a:r>
          </a:p>
          <a:p>
            <a:pPr marL="720000" indent="-285750"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fr-FR" dirty="0">
                <a:latin typeface="+mn-lt"/>
              </a:rPr>
              <a:t>Mythe et littérature</a:t>
            </a:r>
          </a:p>
          <a:p>
            <a:pPr marL="720000" indent="-285750"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fr-FR" dirty="0">
                <a:latin typeface="+mn-lt"/>
              </a:rPr>
              <a:t>Lettres et arts</a:t>
            </a:r>
          </a:p>
          <a:p>
            <a:pPr marL="720000" indent="-285750"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fr-FR" dirty="0">
                <a:latin typeface="+mn-lt"/>
              </a:rPr>
              <a:t>Etudes de genre (</a:t>
            </a:r>
            <a:r>
              <a:rPr lang="fr-FR" dirty="0" err="1">
                <a:latin typeface="+mn-lt"/>
              </a:rPr>
              <a:t>gender</a:t>
            </a:r>
            <a:r>
              <a:rPr lang="fr-FR" dirty="0">
                <a:latin typeface="+mn-lt"/>
              </a:rPr>
              <a:t>)</a:t>
            </a:r>
          </a:p>
          <a:p>
            <a:pPr marL="720000" indent="-285750"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fr-FR" dirty="0" err="1">
                <a:latin typeface="+mn-lt"/>
              </a:rPr>
              <a:t>Traductologie</a:t>
            </a:r>
            <a:endParaRPr lang="fr-FR" dirty="0">
              <a:latin typeface="+mn-lt"/>
            </a:endParaRPr>
          </a:p>
          <a:p>
            <a:pPr marL="254250"/>
            <a:endParaRPr lang="fr-FR" sz="1600" dirty="0">
              <a:latin typeface="+mn-lt"/>
            </a:endParaRPr>
          </a:p>
          <a:p>
            <a:r>
              <a:rPr lang="fr-FR" sz="2100" dirty="0">
                <a:latin typeface="+mn-lt"/>
              </a:rPr>
              <a:t>Composante: UFR de Littératures française et comparée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</p:txBody>
      </p:sp>
      <p:pic>
        <p:nvPicPr>
          <p:cNvPr id="9218" name="Picture 2" descr="Image associé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8461"/>
            <a:ext cx="3419872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3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recherche </a:t>
            </a:r>
            <a:br>
              <a:rPr lang="fr-FR" dirty="0"/>
            </a:br>
            <a:r>
              <a:rPr lang="fr-FR" dirty="0"/>
              <a:t>Littérature comparée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  <a:latin typeface="Arial"/>
              </a:rPr>
              <a:t>Titre de la présentation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Contact:</a:t>
            </a:r>
          </a:p>
          <a:p>
            <a:r>
              <a:rPr lang="fr-FR" dirty="0"/>
              <a:t>	Pr. J.Y. Masson: </a:t>
            </a:r>
          </a:p>
          <a:p>
            <a:r>
              <a:rPr lang="fr-FR" dirty="0">
                <a:hlinkClick r:id="rId2"/>
              </a:rPr>
              <a:t>massonjeanyves@gmail.com</a:t>
            </a:r>
            <a:endParaRPr lang="fr-FR" dirty="0"/>
          </a:p>
          <a:p>
            <a:endParaRPr lang="fr-FR" dirty="0"/>
          </a:p>
          <a:p>
            <a:r>
              <a:rPr lang="fr-FR" dirty="0" smtClean="0"/>
              <a:t>Brochure </a:t>
            </a:r>
            <a:r>
              <a:rPr lang="fr-FR" dirty="0"/>
              <a:t>téléchargeable en ligne</a:t>
            </a:r>
          </a:p>
          <a:p>
            <a:endParaRPr lang="fr-FR" dirty="0"/>
          </a:p>
          <a:p>
            <a:r>
              <a:rPr lang="fr-FR" dirty="0">
                <a:hlinkClick r:id="rId3"/>
              </a:rPr>
              <a:t>https://moodle-lettres-24.sorbonne-universite.fr/mod/folder/view.php?id=11708</a:t>
            </a:r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Secrétariat: </a:t>
            </a:r>
            <a:r>
              <a:rPr lang="fi-FI" dirty="0"/>
              <a:t>MOUSSATEN Smahane </a:t>
            </a:r>
            <a:r>
              <a:rPr lang="fi-FI" dirty="0">
                <a:hlinkClick r:id="rId4"/>
              </a:rPr>
              <a:t>smahane.moussaten@sorbonne-universite.fr</a:t>
            </a:r>
            <a:endParaRPr lang="fi-FI" dirty="0"/>
          </a:p>
          <a:p>
            <a:r>
              <a:rPr lang="fi-FI" dirty="0"/>
              <a:t>		MOYA Antonia  </a:t>
            </a:r>
            <a:r>
              <a:rPr lang="fi-FI" dirty="0">
                <a:hlinkClick r:id="rId5"/>
              </a:rPr>
              <a:t>antonia.moya@sorbonne-universite.fr</a:t>
            </a:r>
            <a:r>
              <a:rPr lang="fi-FI" dirty="0"/>
              <a:t> </a:t>
            </a:r>
            <a:endParaRPr lang="fr-FR" dirty="0"/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98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51</Words>
  <Application>Microsoft Office PowerPoint</Application>
  <PresentationFormat>Grand écran</PresentationFormat>
  <Paragraphs>25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Courier New</vt:lpstr>
      <vt:lpstr>Wingdings</vt:lpstr>
      <vt:lpstr>Sorbonne Université Lettres 4x3 v1</vt:lpstr>
      <vt:lpstr>1_Sorbonne Université Lettres 4x3 v1</vt:lpstr>
      <vt:lpstr>2_Sorbonne Université Lettres 4x3 v1</vt:lpstr>
      <vt:lpstr>Master RECHERCHE  LITTÉRATURE COMPAREE Pr. J. Y. Masson</vt:lpstr>
      <vt:lpstr>Master recherche Littérature comparée</vt:lpstr>
      <vt:lpstr>Master recherche  Littérature comparée</vt:lpstr>
    </vt:vector>
  </TitlesOfParts>
  <Company>SSI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RECHERCHE  LITTÉRATURE COMPAREE A. Tomiche</dc:title>
  <dc:creator>Joëlle Ducos</dc:creator>
  <cp:lastModifiedBy>Olivier CANAL</cp:lastModifiedBy>
  <cp:revision>7</cp:revision>
  <dcterms:created xsi:type="dcterms:W3CDTF">2020-07-10T06:22:50Z</dcterms:created>
  <dcterms:modified xsi:type="dcterms:W3CDTF">2024-09-16T10:20:31Z</dcterms:modified>
</cp:coreProperties>
</file>