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6" r:id="rId3"/>
  </p:sldMasterIdLst>
  <p:sldIdLst>
    <p:sldId id="257" r:id="rId4"/>
    <p:sldId id="259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3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64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168291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55463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6786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9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9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73095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58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76021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4480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80049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23493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87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2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296662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241468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4741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87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64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14358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8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4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-lettres-24.sorbonne-universite.fr/mod/folder/view.php?id=11708" TargetMode="External"/><Relationship Id="rId2" Type="http://schemas.openxmlformats.org/officeDocument/2006/relationships/hyperlink" Target="mailto:christine.noille@sorbonne-universite.fr" TargetMode="External"/><Relationship Id="rId1" Type="http://schemas.openxmlformats.org/officeDocument/2006/relationships/slideLayout" Target="../slideLayouts/slideLayout11.xml"/><Relationship Id="rId5" Type="http://schemas.openxmlformats.org/officeDocument/2006/relationships/hyperlink" Target="mailto:antonia.moya@sorbonne-universite.fr" TargetMode="External"/><Relationship Id="rId4" Type="http://schemas.openxmlformats.org/officeDocument/2006/relationships/hyperlink" Target="mailto:smahane.moussaten@sorbonne-universit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135561" y="2077095"/>
            <a:ext cx="8064896" cy="1619796"/>
          </a:xfr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r-FR" sz="4000" dirty="0"/>
              <a:t>Master RECHERCHE</a:t>
            </a:r>
            <a:br>
              <a:rPr lang="fr-FR" sz="4000" dirty="0"/>
            </a:br>
            <a:r>
              <a:rPr lang="fr-FR" sz="4000" dirty="0"/>
              <a:t>THEORIE DE LA LITTERATURE</a:t>
            </a:r>
            <a:br>
              <a:rPr lang="fr-FR" sz="4000" dirty="0"/>
            </a:br>
            <a:br>
              <a:rPr lang="fr-FR" sz="4000" dirty="0"/>
            </a:br>
            <a:r>
              <a:rPr lang="fr-FR" sz="4000" dirty="0"/>
              <a:t>RESPONSABLE:</a:t>
            </a:r>
            <a:br>
              <a:rPr lang="fr-FR" sz="4000" dirty="0"/>
            </a:br>
            <a:r>
              <a:rPr lang="fr-FR" sz="4000" dirty="0"/>
              <a:t>Pr. C. Noille 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 flipV="1">
            <a:off x="4836122" y="6237312"/>
            <a:ext cx="5364335" cy="320242"/>
          </a:xfrm>
        </p:spPr>
        <p:txBody>
          <a:bodyPr>
            <a:noAutofit/>
          </a:bodyPr>
          <a:lstStyle/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84943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39616" y="845840"/>
            <a:ext cx="7535862" cy="1143000"/>
          </a:xfrm>
        </p:spPr>
        <p:txBody>
          <a:bodyPr>
            <a:normAutofit/>
          </a:bodyPr>
          <a:lstStyle/>
          <a:p>
            <a:r>
              <a:rPr lang="fr-FR" dirty="0"/>
              <a:t>Master recherche </a:t>
            </a:r>
            <a:br>
              <a:rPr lang="fr-FR" dirty="0"/>
            </a:br>
            <a:r>
              <a:rPr lang="fr-FR" dirty="0"/>
              <a:t>Théorie de la littérature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2207568" y="1988840"/>
            <a:ext cx="7561262" cy="4752528"/>
          </a:xfrm>
        </p:spPr>
        <p:txBody>
          <a:bodyPr>
            <a:normAutofit fontScale="62500" lnSpcReduction="20000"/>
          </a:bodyPr>
          <a:lstStyle/>
          <a:p>
            <a:pPr marL="97200">
              <a:lnSpc>
                <a:spcPct val="120000"/>
              </a:lnSpc>
            </a:pPr>
            <a:r>
              <a:rPr lang="fr-FR" sz="3400" dirty="0">
                <a:latin typeface="+mn-lt"/>
              </a:rPr>
              <a:t>A partir d'une réflexion sur une ou plusieurs œuvres, questionnements théoriques en littérature sur: </a:t>
            </a:r>
          </a:p>
          <a:p>
            <a:pPr marL="97200">
              <a:lnSpc>
                <a:spcPct val="120000"/>
              </a:lnSpc>
            </a:pPr>
            <a:endParaRPr lang="fr-FR" sz="3400" dirty="0">
              <a:latin typeface="+mn-lt"/>
            </a:endParaRPr>
          </a:p>
          <a:p>
            <a:pPr marL="554400" indent="-457200">
              <a:lnSpc>
                <a:spcPct val="120000"/>
              </a:lnSpc>
              <a:buFontTx/>
              <a:buChar char="-"/>
            </a:pPr>
            <a:r>
              <a:rPr lang="fr-FR" sz="3400" dirty="0">
                <a:latin typeface="+mn-lt"/>
              </a:rPr>
              <a:t>les genres </a:t>
            </a:r>
          </a:p>
          <a:p>
            <a:pPr marL="554400" indent="-457200">
              <a:lnSpc>
                <a:spcPct val="120000"/>
              </a:lnSpc>
              <a:buFontTx/>
              <a:buChar char="-"/>
            </a:pPr>
            <a:r>
              <a:rPr lang="fr-FR" sz="3400" dirty="0">
                <a:latin typeface="+mn-lt"/>
              </a:rPr>
              <a:t>la poétique, la rhétorique </a:t>
            </a:r>
          </a:p>
          <a:p>
            <a:pPr marL="554400" indent="-457200">
              <a:lnSpc>
                <a:spcPct val="120000"/>
              </a:lnSpc>
              <a:buFontTx/>
              <a:buChar char="-"/>
            </a:pPr>
            <a:r>
              <a:rPr lang="fr-FR" sz="3400" dirty="0">
                <a:latin typeface="+mn-lt"/>
              </a:rPr>
              <a:t>la fiction </a:t>
            </a:r>
          </a:p>
          <a:p>
            <a:pPr marL="554400" indent="-457200">
              <a:lnSpc>
                <a:spcPct val="120000"/>
              </a:lnSpc>
              <a:buFontTx/>
              <a:buChar char="-"/>
            </a:pPr>
            <a:r>
              <a:rPr lang="fr-FR" sz="3400" dirty="0">
                <a:latin typeface="+mn-lt"/>
              </a:rPr>
              <a:t>la narration</a:t>
            </a:r>
          </a:p>
          <a:p>
            <a:pPr marL="554400" indent="-457200">
              <a:lnSpc>
                <a:spcPct val="120000"/>
              </a:lnSpc>
              <a:buFontTx/>
              <a:buChar char="-"/>
            </a:pPr>
            <a:r>
              <a:rPr lang="fr-FR" sz="3400" dirty="0">
                <a:latin typeface="+mn-lt"/>
              </a:rPr>
              <a:t>l'</a:t>
            </a:r>
            <a:r>
              <a:rPr lang="fr-FR" sz="3400" dirty="0" err="1">
                <a:latin typeface="+mn-lt"/>
              </a:rPr>
              <a:t>auctorialité</a:t>
            </a:r>
            <a:r>
              <a:rPr lang="fr-FR" sz="3400" dirty="0">
                <a:latin typeface="+mn-lt"/>
              </a:rPr>
              <a:t> </a:t>
            </a:r>
          </a:p>
          <a:p>
            <a:pPr marL="554400" indent="-457200">
              <a:lnSpc>
                <a:spcPct val="120000"/>
              </a:lnSpc>
              <a:buFontTx/>
              <a:buChar char="-"/>
            </a:pPr>
            <a:r>
              <a:rPr lang="fr-FR" sz="3400" dirty="0">
                <a:latin typeface="+mn-lt"/>
              </a:rPr>
              <a:t>l'</a:t>
            </a:r>
            <a:r>
              <a:rPr lang="fr-FR" sz="3400" dirty="0" err="1">
                <a:latin typeface="+mn-lt"/>
              </a:rPr>
              <a:t>intermédialité</a:t>
            </a:r>
            <a:r>
              <a:rPr lang="fr-FR" sz="3400" dirty="0">
                <a:latin typeface="+mn-lt"/>
              </a:rPr>
              <a:t> </a:t>
            </a:r>
          </a:p>
          <a:p>
            <a:pPr marL="554400" indent="-457200">
              <a:lnSpc>
                <a:spcPct val="120000"/>
              </a:lnSpc>
              <a:buFontTx/>
              <a:buChar char="-"/>
            </a:pPr>
            <a:r>
              <a:rPr lang="fr-FR" sz="3400" dirty="0">
                <a:latin typeface="+mn-lt"/>
              </a:rPr>
              <a:t>les contextes </a:t>
            </a:r>
          </a:p>
          <a:p>
            <a:pPr marL="554400" indent="-457200">
              <a:lnSpc>
                <a:spcPct val="120000"/>
              </a:lnSpc>
              <a:buFontTx/>
              <a:buChar char="-"/>
            </a:pPr>
            <a:r>
              <a:rPr lang="fr-FR" sz="3400" dirty="0">
                <a:latin typeface="+mn-lt"/>
              </a:rPr>
              <a:t>la genèse, la réception...</a:t>
            </a:r>
          </a:p>
          <a:p>
            <a:pPr marL="554400" indent="-457200">
              <a:lnSpc>
                <a:spcPct val="120000"/>
              </a:lnSpc>
              <a:buFontTx/>
              <a:buChar char="-"/>
            </a:pPr>
            <a:endParaRPr lang="fr-FR" sz="3400" dirty="0">
              <a:latin typeface="+mn-lt"/>
            </a:endParaRPr>
          </a:p>
          <a:p>
            <a:pPr marL="97200">
              <a:lnSpc>
                <a:spcPct val="120000"/>
              </a:lnSpc>
            </a:pPr>
            <a:r>
              <a:rPr lang="fr-FR" sz="3400" dirty="0">
                <a:latin typeface="+mn-lt"/>
              </a:rPr>
              <a:t>Composante: UFR de Littératures française et comparée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72CB615-463E-4394-BD2E-4F9A23D35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8761" y="949959"/>
            <a:ext cx="2255716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32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recherche</a:t>
            </a:r>
            <a:br>
              <a:rPr lang="fr-FR" dirty="0"/>
            </a:br>
            <a:r>
              <a:rPr lang="fr-FR" dirty="0"/>
              <a:t>Théorie de la littérature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  <a:latin typeface="Arial"/>
              </a:rPr>
              <a:t>Titre de la présentation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Contact: </a:t>
            </a:r>
          </a:p>
          <a:p>
            <a:endParaRPr lang="fr-FR" dirty="0"/>
          </a:p>
          <a:p>
            <a:r>
              <a:rPr lang="fr-FR" dirty="0"/>
              <a:t>	Pr. Christine Noille:</a:t>
            </a:r>
          </a:p>
          <a:p>
            <a:r>
              <a:rPr lang="fr-FR" dirty="0">
                <a:hlinkClick r:id="rId2"/>
              </a:rPr>
              <a:t>christine.noille@sorbonne-universite.fr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  <a:p>
            <a:r>
              <a:rPr lang="fr-FR" dirty="0"/>
              <a:t>Brochure téléchargeable en ligne:</a:t>
            </a:r>
          </a:p>
          <a:p>
            <a:endParaRPr lang="fr-FR" dirty="0"/>
          </a:p>
          <a:p>
            <a:r>
              <a:rPr lang="fr-FR" dirty="0">
                <a:hlinkClick r:id="rId3"/>
              </a:rPr>
              <a:t>https://moodle-lettres-24.sorbonne-universite.fr/mod/folder/view.php?id=11708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Secrétariat: </a:t>
            </a:r>
            <a:r>
              <a:rPr lang="fi-FI" dirty="0"/>
              <a:t>MOUSSATEN Smahane </a:t>
            </a:r>
            <a:r>
              <a:rPr lang="fi-FI" dirty="0">
                <a:hlinkClick r:id="rId4"/>
              </a:rPr>
              <a:t>smahane.moussaten@sorbonne-universite.fr</a:t>
            </a:r>
            <a:endParaRPr lang="fi-FI" dirty="0"/>
          </a:p>
          <a:p>
            <a:r>
              <a:rPr lang="fi-FI"/>
              <a:t>		MOYA Antonia  </a:t>
            </a:r>
            <a:r>
              <a:rPr lang="fi-FI">
                <a:hlinkClick r:id="rId5"/>
              </a:rPr>
              <a:t>antonia.moya@sorbonne-universite.fr</a:t>
            </a:r>
            <a:r>
              <a:rPr lang="fi-FI"/>
              <a:t>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85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142</Words>
  <Application>Microsoft Office PowerPoint</Application>
  <PresentationFormat>Grand écran</PresentationFormat>
  <Paragraphs>26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Wingdings</vt:lpstr>
      <vt:lpstr>Sorbonne Université Lettres 4x3 v1</vt:lpstr>
      <vt:lpstr>1_Sorbonne Université Lettres 4x3 v1</vt:lpstr>
      <vt:lpstr>2_Sorbonne Université Lettres 4x3 v1</vt:lpstr>
      <vt:lpstr>Master RECHERCHE THEORIE DE LA LITTERATURE  RESPONSABLE: Pr. C. Noille </vt:lpstr>
      <vt:lpstr>Master recherche  Théorie de la littérature </vt:lpstr>
      <vt:lpstr>Master recherche Théorie de la littérature</vt:lpstr>
    </vt:vector>
  </TitlesOfParts>
  <Company>SSI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RECHERCHE LITTÉRATURE FRANCAISE  Présentation: E. BURY</dc:title>
  <dc:creator>Joëlle Ducos</dc:creator>
  <cp:lastModifiedBy>Joëlle Ducos</cp:lastModifiedBy>
  <cp:revision>7</cp:revision>
  <dcterms:created xsi:type="dcterms:W3CDTF">2020-07-10T06:19:11Z</dcterms:created>
  <dcterms:modified xsi:type="dcterms:W3CDTF">2024-09-09T15:44:24Z</dcterms:modified>
</cp:coreProperties>
</file>