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</p:sldMasterIdLst>
  <p:sldIdLst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5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139079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168832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66050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3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12610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2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7709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7826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70363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27901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1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9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48929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96802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40265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8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2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38617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7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9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0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elle.reggiani@gmail.com" TargetMode="External"/><Relationship Id="rId2" Type="http://schemas.openxmlformats.org/officeDocument/2006/relationships/hyperlink" Target="mailto:Lettres-LangueFrancaise-Sorbonne@sorbonne-universite.fr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moodle-lettres-24.sorbonne-universite.fr/mod/folder/view.php?id=117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207568" y="2024843"/>
            <a:ext cx="8064896" cy="3239487"/>
          </a:xfr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4000" dirty="0"/>
              <a:t>Master RECHERCHE</a:t>
            </a:r>
            <a:br>
              <a:rPr lang="fr-FR" sz="4000" dirty="0"/>
            </a:br>
            <a:r>
              <a:rPr lang="fr-FR" sz="4000" dirty="0"/>
              <a:t>Langue française</a:t>
            </a:r>
            <a:br>
              <a:rPr lang="fr-FR" sz="4000" dirty="0"/>
            </a:br>
            <a:r>
              <a:rPr lang="fr-FR" sz="4000" dirty="0"/>
              <a:t>Responsable</a:t>
            </a:r>
            <a:br>
              <a:rPr lang="fr-FR" sz="4000" dirty="0"/>
            </a:br>
            <a:r>
              <a:rPr lang="fr-FR" sz="4000" dirty="0"/>
              <a:t>PR. C. Reggiani</a:t>
            </a:r>
            <a:br>
              <a:rPr lang="fr-FR" sz="4000" dirty="0"/>
            </a:br>
            <a:r>
              <a:rPr lang="fr-FR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195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9616" y="836712"/>
            <a:ext cx="7535862" cy="1143000"/>
          </a:xfrm>
        </p:spPr>
        <p:txBody>
          <a:bodyPr/>
          <a:lstStyle/>
          <a:p>
            <a:r>
              <a:rPr lang="fr-FR" dirty="0"/>
              <a:t>Master recherche </a:t>
            </a:r>
            <a:br>
              <a:rPr lang="fr-FR" dirty="0"/>
            </a:br>
            <a:r>
              <a:rPr lang="fr-FR" dirty="0"/>
              <a:t>Langue française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674938" y="2204864"/>
            <a:ext cx="7561262" cy="4536504"/>
          </a:xfrm>
        </p:spPr>
        <p:txBody>
          <a:bodyPr>
            <a:normAutofit fontScale="85000" lnSpcReduction="20000"/>
          </a:bodyPr>
          <a:lstStyle/>
          <a:p>
            <a:pPr marL="342000" indent="-342000">
              <a:buFont typeface="Arial" panose="020B0604020202020204" pitchFamily="34" charset="0"/>
              <a:buChar char="•"/>
            </a:pPr>
            <a:r>
              <a:rPr lang="fr-FR" sz="2600" dirty="0">
                <a:latin typeface="+mn-lt"/>
              </a:rPr>
              <a:t>Approches diverses de la langue française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dirty="0"/>
          </a:p>
          <a:p>
            <a:pPr>
              <a:spcBef>
                <a:spcPts val="1200"/>
              </a:spcBef>
            </a:pPr>
            <a:endParaRPr lang="fr-FR" sz="2300" dirty="0">
              <a:latin typeface="+mn-lt"/>
            </a:endParaRPr>
          </a:p>
          <a:p>
            <a:pPr>
              <a:spcBef>
                <a:spcPts val="2400"/>
              </a:spcBef>
            </a:pPr>
            <a:r>
              <a:rPr lang="fr-FR" sz="2300" dirty="0">
                <a:latin typeface="+mn-lt"/>
              </a:rPr>
              <a:t>Composante: UFR de Langue française</a:t>
            </a:r>
          </a:p>
          <a:p>
            <a:pPr>
              <a:spcBef>
                <a:spcPts val="2400"/>
              </a:spcBef>
            </a:pPr>
            <a:endParaRPr lang="fr-FR" sz="2300" dirty="0"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674938" y="2566144"/>
          <a:ext cx="6949454" cy="3397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0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8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808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Axe synchronique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Axe historique et philologique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Sémantique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Edition de textes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Linguistique française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Lexicologie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Stylistique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Grammaire historique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Intersémiotique des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Linguistique diachronique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Analyse du discours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Histoire de la rhétorique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Rhétorique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Histoire de la poétique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Poétique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accent2"/>
                          </a:solidFill>
                        </a:rPr>
                        <a:t>Francophonie, variété des 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E63CD8BF-0765-4DF4-B0F7-653A01F0A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31604"/>
            <a:ext cx="2664296" cy="197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76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recherche</a:t>
            </a:r>
            <a:br>
              <a:rPr lang="fr-FR" dirty="0"/>
            </a:br>
            <a:r>
              <a:rPr lang="fr-FR" dirty="0"/>
              <a:t>Langue française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rgbClr val="E6332A"/>
                </a:solidFill>
                <a:latin typeface="Arial"/>
              </a:rPr>
              <a:t>Titre de la </a:t>
            </a:r>
            <a:r>
              <a:rPr lang="fr-FR" dirty="0" err="1">
                <a:solidFill>
                  <a:srgbClr val="E6332A"/>
                </a:solidFill>
                <a:latin typeface="Arial"/>
              </a:rPr>
              <a:t>présentaton</a:t>
            </a:r>
            <a:endParaRPr lang="fr-FR" dirty="0">
              <a:solidFill>
                <a:srgbClr val="E6332A"/>
              </a:solidFill>
              <a:latin typeface="Arial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sz="2000" smtClean="0"/>
              <a:t>Contacts </a:t>
            </a:r>
            <a:r>
              <a:rPr lang="fr-FR" smtClean="0"/>
              <a:t>: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Secrétariat :</a:t>
            </a:r>
            <a:endParaRPr lang="fr-FR" dirty="0"/>
          </a:p>
          <a:p>
            <a:r>
              <a:rPr lang="fr-FR" dirty="0" err="1"/>
              <a:t>Ufr</a:t>
            </a:r>
            <a:r>
              <a:rPr lang="fr-FR" dirty="0"/>
              <a:t> de langue française, escalier G, rez-de-chaussée</a:t>
            </a:r>
          </a:p>
          <a:p>
            <a:r>
              <a:rPr lang="fr-FR" dirty="0"/>
              <a:t>Mme </a:t>
            </a:r>
            <a:r>
              <a:rPr lang="it-IT" dirty="0"/>
              <a:t>Géraldine FERRARI</a:t>
            </a:r>
          </a:p>
          <a:p>
            <a:r>
              <a:rPr lang="it-IT" dirty="0"/>
              <a:t>01 40 46 25 21</a:t>
            </a:r>
          </a:p>
          <a:p>
            <a:r>
              <a:rPr lang="it-IT" dirty="0">
                <a:solidFill>
                  <a:srgbClr val="FF0000"/>
                </a:solidFill>
                <a:hlinkClick r:id="rId2"/>
              </a:rPr>
              <a:t>Lettres-LangueFrancaise-Sorbonne@sorbonne-universite.fr</a:t>
            </a:r>
            <a:endParaRPr lang="it-IT" dirty="0">
              <a:solidFill>
                <a:srgbClr val="FF0000"/>
              </a:solidFill>
            </a:endParaRPr>
          </a:p>
          <a:p>
            <a:endParaRPr lang="fr-FR" dirty="0"/>
          </a:p>
          <a:p>
            <a:r>
              <a:rPr lang="fr-FR" dirty="0"/>
              <a:t>Responsable du </a:t>
            </a:r>
            <a:r>
              <a:rPr lang="fr-FR" dirty="0" smtClean="0"/>
              <a:t>parcours :</a:t>
            </a:r>
            <a:endParaRPr lang="fr-FR" dirty="0"/>
          </a:p>
          <a:p>
            <a:r>
              <a:rPr lang="fr-FR" dirty="0"/>
              <a:t>	Pr. Christelle Reggiani</a:t>
            </a:r>
          </a:p>
          <a:p>
            <a:r>
              <a:rPr lang="fr-FR" dirty="0">
                <a:hlinkClick r:id="rId3"/>
              </a:rPr>
              <a:t>christelle.reggiani@gmail.com</a:t>
            </a:r>
            <a:endParaRPr lang="fr-FR" dirty="0"/>
          </a:p>
          <a:p>
            <a:endParaRPr lang="fr-FR" dirty="0"/>
          </a:p>
          <a:p>
            <a:r>
              <a:rPr lang="it-IT" dirty="0" smtClean="0">
                <a:solidFill>
                  <a:schemeClr val="accent2"/>
                </a:solidFill>
              </a:rPr>
              <a:t>Brochure </a:t>
            </a:r>
            <a:r>
              <a:rPr lang="it-IT" dirty="0">
                <a:solidFill>
                  <a:schemeClr val="accent2"/>
                </a:solidFill>
              </a:rPr>
              <a:t>téléchargeable en </a:t>
            </a:r>
            <a:r>
              <a:rPr lang="it-IT" dirty="0">
                <a:solidFill>
                  <a:schemeClr val="accent2"/>
                </a:solidFill>
              </a:rPr>
              <a:t>ligne : </a:t>
            </a:r>
            <a:r>
              <a:rPr lang="it-IT" dirty="0">
                <a:solidFill>
                  <a:srgbClr val="FF0000"/>
                </a:solidFill>
                <a:hlinkClick r:id="rId4"/>
              </a:rPr>
              <a:t>https://</a:t>
            </a:r>
            <a:r>
              <a:rPr lang="it-IT" dirty="0" smtClean="0">
                <a:solidFill>
                  <a:srgbClr val="FF0000"/>
                </a:solidFill>
                <a:hlinkClick r:id="rId4"/>
              </a:rPr>
              <a:t>moodle-lettres-24.sorbonne-universite.fr/mod/folder/view.php?id=11707</a:t>
            </a:r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20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120</Words>
  <Application>Microsoft Office PowerPoint</Application>
  <PresentationFormat>Grand écran</PresentationFormat>
  <Paragraphs>57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Wingdings</vt:lpstr>
      <vt:lpstr>Sorbonne Université Lettres 4x3 v1</vt:lpstr>
      <vt:lpstr>1_Sorbonne Université Lettres 4x3 v1</vt:lpstr>
      <vt:lpstr>2_Sorbonne Université Lettres 4x3 v1</vt:lpstr>
      <vt:lpstr>Master RECHERCHE Langue française Responsable PR. C. Reggiani  </vt:lpstr>
      <vt:lpstr>Master recherche  Langue française</vt:lpstr>
      <vt:lpstr>Master recherche Langue française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RECHERCHE Langue française Présentation C. Reggiani</dc:title>
  <dc:creator>Joëlle Ducos</dc:creator>
  <cp:lastModifiedBy>Géraldine FERRARI</cp:lastModifiedBy>
  <cp:revision>12</cp:revision>
  <dcterms:created xsi:type="dcterms:W3CDTF">2020-07-10T06:25:42Z</dcterms:created>
  <dcterms:modified xsi:type="dcterms:W3CDTF">2024-09-05T09:07:26Z</dcterms:modified>
</cp:coreProperties>
</file>