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68" r:id="rId2"/>
    <p:sldId id="277" r:id="rId3"/>
    <p:sldId id="297" r:id="rId4"/>
    <p:sldId id="273" r:id="rId5"/>
    <p:sldId id="307" r:id="rId6"/>
    <p:sldId id="274" r:id="rId7"/>
    <p:sldId id="308" r:id="rId8"/>
    <p:sldId id="275" r:id="rId9"/>
    <p:sldId id="310" r:id="rId10"/>
    <p:sldId id="276" r:id="rId11"/>
    <p:sldId id="311" r:id="rId12"/>
    <p:sldId id="304" r:id="rId13"/>
    <p:sldId id="309" r:id="rId14"/>
    <p:sldId id="295" r:id="rId15"/>
    <p:sldId id="306" r:id="rId16"/>
    <p:sldId id="271" r:id="rId17"/>
    <p:sldId id="312" r:id="rId18"/>
    <p:sldId id="272" r:id="rId19"/>
    <p:sldId id="313" r:id="rId20"/>
    <p:sldId id="299" r:id="rId21"/>
    <p:sldId id="301" r:id="rId22"/>
    <p:sldId id="302" r:id="rId23"/>
    <p:sldId id="303" r:id="rId24"/>
    <p:sldId id="314" r:id="rId25"/>
    <p:sldId id="300" r:id="rId26"/>
    <p:sldId id="282" r:id="rId27"/>
    <p:sldId id="315" r:id="rId28"/>
    <p:sldId id="290" r:id="rId29"/>
    <p:sldId id="291" r:id="rId30"/>
    <p:sldId id="261" r:id="rId31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974">
          <p15:clr>
            <a:srgbClr val="A4A3A4"/>
          </p15:clr>
        </p15:guide>
        <p15:guide id="3" orient="horz" pos="1434">
          <p15:clr>
            <a:srgbClr val="A4A3A4"/>
          </p15:clr>
        </p15:guide>
        <p15:guide id="4" pos="2880">
          <p15:clr>
            <a:srgbClr val="A4A3A4"/>
          </p15:clr>
        </p15:guide>
        <p15:guide id="5" pos="5488">
          <p15:clr>
            <a:srgbClr val="A4A3A4"/>
          </p15:clr>
        </p15:guide>
        <p15:guide id="6" pos="272">
          <p15:clr>
            <a:srgbClr val="A4A3A4"/>
          </p15:clr>
        </p15:guide>
        <p15:guide id="7" pos="7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B3E8"/>
    <a:srgbClr val="5C6DD2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53" autoAdjust="0"/>
    <p:restoredTop sz="94690" autoAdjust="0"/>
  </p:normalViewPr>
  <p:slideViewPr>
    <p:cSldViewPr showGuides="1">
      <p:cViewPr varScale="1">
        <p:scale>
          <a:sx n="66" d="100"/>
          <a:sy n="66" d="100"/>
        </p:scale>
        <p:origin x="1620" y="32"/>
      </p:cViewPr>
      <p:guideLst>
        <p:guide orient="horz" pos="2160"/>
        <p:guide orient="horz" pos="3974"/>
        <p:guide orient="horz" pos="1434"/>
        <p:guide pos="2880"/>
        <p:guide pos="5488"/>
        <p:guide pos="272"/>
        <p:guide pos="7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6E3D26-968A-40C5-9CFB-84BBAC77B411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38CCAC25-6C13-4293-ADDD-E2B735D17CC6}">
      <dgm:prSet phldrT="[Texte]"/>
      <dgm:spPr/>
      <dgm:t>
        <a:bodyPr/>
        <a:lstStyle/>
        <a:p>
          <a:r>
            <a:rPr lang="fr-FR" dirty="0"/>
            <a:t>Masters en partenariat avec d’autres établissements </a:t>
          </a:r>
        </a:p>
      </dgm:t>
    </dgm:pt>
    <dgm:pt modelId="{1B320B01-A705-4C67-8141-3415B656B064}" type="parTrans" cxnId="{EC1C029C-2956-4559-8E47-05CBDAA4D057}">
      <dgm:prSet/>
      <dgm:spPr/>
      <dgm:t>
        <a:bodyPr/>
        <a:lstStyle/>
        <a:p>
          <a:endParaRPr lang="fr-FR"/>
        </a:p>
      </dgm:t>
    </dgm:pt>
    <dgm:pt modelId="{4E47322C-B89F-4A51-8BB8-2401816FF5D4}" type="sibTrans" cxnId="{EC1C029C-2956-4559-8E47-05CBDAA4D057}">
      <dgm:prSet/>
      <dgm:spPr/>
      <dgm:t>
        <a:bodyPr/>
        <a:lstStyle/>
        <a:p>
          <a:endParaRPr lang="fr-FR"/>
        </a:p>
      </dgm:t>
    </dgm:pt>
    <dgm:pt modelId="{FE39CC3C-A920-4394-B8F1-EE104C592086}">
      <dgm:prSet phldrT="[Texte]" custT="1"/>
      <dgm:spPr/>
      <dgm:t>
        <a:bodyPr/>
        <a:lstStyle/>
        <a:p>
          <a:r>
            <a:rPr lang="fr-FR" sz="1300" dirty="0"/>
            <a:t>Lettres médiévales</a:t>
          </a:r>
        </a:p>
      </dgm:t>
    </dgm:pt>
    <dgm:pt modelId="{E37F6E1B-1021-4B6D-88E9-F110776BF7AC}" type="parTrans" cxnId="{24159957-6F81-4AEC-91D1-54CB58AA3236}">
      <dgm:prSet/>
      <dgm:spPr/>
      <dgm:t>
        <a:bodyPr/>
        <a:lstStyle/>
        <a:p>
          <a:endParaRPr lang="fr-FR"/>
        </a:p>
      </dgm:t>
    </dgm:pt>
    <dgm:pt modelId="{3CA3E16D-F79F-4618-9DBA-F99D750E0808}" type="sibTrans" cxnId="{24159957-6F81-4AEC-91D1-54CB58AA3236}">
      <dgm:prSet/>
      <dgm:spPr/>
      <dgm:t>
        <a:bodyPr/>
        <a:lstStyle/>
        <a:p>
          <a:endParaRPr lang="fr-FR"/>
        </a:p>
      </dgm:t>
    </dgm:pt>
    <dgm:pt modelId="{E76F4F8A-AD45-43BB-BE00-56B3ED4D3CE9}">
      <dgm:prSet phldrT="[Texte]" custT="1"/>
      <dgm:spPr/>
      <dgm:t>
        <a:bodyPr/>
        <a:lstStyle/>
        <a:p>
          <a:r>
            <a:rPr lang="fr-FR" sz="1200" dirty="0"/>
            <a:t>De la Renaissance aux Lumières</a:t>
          </a:r>
        </a:p>
      </dgm:t>
    </dgm:pt>
    <dgm:pt modelId="{157E54AC-D0B3-4D31-86D8-5D12EC474F89}" type="parTrans" cxnId="{FFB7891A-84C7-4C4A-AE3E-026F6451F782}">
      <dgm:prSet/>
      <dgm:spPr/>
      <dgm:t>
        <a:bodyPr/>
        <a:lstStyle/>
        <a:p>
          <a:endParaRPr lang="fr-FR"/>
        </a:p>
      </dgm:t>
    </dgm:pt>
    <dgm:pt modelId="{D9142870-1478-44BF-82B4-C887113CCD6E}" type="sibTrans" cxnId="{FFB7891A-84C7-4C4A-AE3E-026F6451F782}">
      <dgm:prSet/>
      <dgm:spPr/>
      <dgm:t>
        <a:bodyPr/>
        <a:lstStyle/>
        <a:p>
          <a:endParaRPr lang="fr-FR"/>
        </a:p>
      </dgm:t>
    </dgm:pt>
    <dgm:pt modelId="{1C6C9708-AE8F-490E-A723-2519887D5588}" type="pres">
      <dgm:prSet presAssocID="{2B6E3D26-968A-40C5-9CFB-84BBAC77B41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E9E143F-19C3-4B90-8CD0-6486B9270DF2}" type="pres">
      <dgm:prSet presAssocID="{38CCAC25-6C13-4293-ADDD-E2B735D17CC6}" presName="root1" presStyleCnt="0"/>
      <dgm:spPr/>
    </dgm:pt>
    <dgm:pt modelId="{8CE28BB1-A026-4BC6-A17A-4B3D5F114D64}" type="pres">
      <dgm:prSet presAssocID="{38CCAC25-6C13-4293-ADDD-E2B735D17CC6}" presName="LevelOneTextNode" presStyleLbl="node0" presStyleIdx="0" presStyleCnt="1" custScaleX="185804" custScaleY="66667">
        <dgm:presLayoutVars>
          <dgm:chPref val="3"/>
        </dgm:presLayoutVars>
      </dgm:prSet>
      <dgm:spPr/>
    </dgm:pt>
    <dgm:pt modelId="{ABAEFA8A-66CA-4844-A210-263F939C5438}" type="pres">
      <dgm:prSet presAssocID="{38CCAC25-6C13-4293-ADDD-E2B735D17CC6}" presName="level2hierChild" presStyleCnt="0"/>
      <dgm:spPr/>
    </dgm:pt>
    <dgm:pt modelId="{4615282B-E034-4480-B13F-5665D888B86C}" type="pres">
      <dgm:prSet presAssocID="{E37F6E1B-1021-4B6D-88E9-F110776BF7AC}" presName="conn2-1" presStyleLbl="parChTrans1D2" presStyleIdx="0" presStyleCnt="2"/>
      <dgm:spPr/>
    </dgm:pt>
    <dgm:pt modelId="{B8DC9407-4EF3-4D5B-B296-B3C29B873199}" type="pres">
      <dgm:prSet presAssocID="{E37F6E1B-1021-4B6D-88E9-F110776BF7AC}" presName="connTx" presStyleLbl="parChTrans1D2" presStyleIdx="0" presStyleCnt="2"/>
      <dgm:spPr/>
    </dgm:pt>
    <dgm:pt modelId="{3ADD79BB-43E2-42FF-A3A9-2ED51D8F67F9}" type="pres">
      <dgm:prSet presAssocID="{FE39CC3C-A920-4394-B8F1-EE104C592086}" presName="root2" presStyleCnt="0"/>
      <dgm:spPr/>
    </dgm:pt>
    <dgm:pt modelId="{2992C38A-FCB7-44B7-AD2A-FA426705F01F}" type="pres">
      <dgm:prSet presAssocID="{FE39CC3C-A920-4394-B8F1-EE104C592086}" presName="LevelTwoTextNode" presStyleLbl="node2" presStyleIdx="0" presStyleCnt="2">
        <dgm:presLayoutVars>
          <dgm:chPref val="3"/>
        </dgm:presLayoutVars>
      </dgm:prSet>
      <dgm:spPr/>
    </dgm:pt>
    <dgm:pt modelId="{506391C0-0379-44D9-82E7-9DBC84856856}" type="pres">
      <dgm:prSet presAssocID="{FE39CC3C-A920-4394-B8F1-EE104C592086}" presName="level3hierChild" presStyleCnt="0"/>
      <dgm:spPr/>
    </dgm:pt>
    <dgm:pt modelId="{14893616-5FC4-4B9A-A667-00C0476D6BF8}" type="pres">
      <dgm:prSet presAssocID="{157E54AC-D0B3-4D31-86D8-5D12EC474F89}" presName="conn2-1" presStyleLbl="parChTrans1D2" presStyleIdx="1" presStyleCnt="2"/>
      <dgm:spPr/>
    </dgm:pt>
    <dgm:pt modelId="{9A7B5544-BB49-4E7D-861D-CC87CDCE79B4}" type="pres">
      <dgm:prSet presAssocID="{157E54AC-D0B3-4D31-86D8-5D12EC474F89}" presName="connTx" presStyleLbl="parChTrans1D2" presStyleIdx="1" presStyleCnt="2"/>
      <dgm:spPr/>
    </dgm:pt>
    <dgm:pt modelId="{F23B88DD-867C-4BCD-89F4-67BA78F74566}" type="pres">
      <dgm:prSet presAssocID="{E76F4F8A-AD45-43BB-BE00-56B3ED4D3CE9}" presName="root2" presStyleCnt="0"/>
      <dgm:spPr/>
    </dgm:pt>
    <dgm:pt modelId="{1051DA1C-DD60-45EF-A31B-C645F31C4E58}" type="pres">
      <dgm:prSet presAssocID="{E76F4F8A-AD45-43BB-BE00-56B3ED4D3CE9}" presName="LevelTwoTextNode" presStyleLbl="node2" presStyleIdx="1" presStyleCnt="2">
        <dgm:presLayoutVars>
          <dgm:chPref val="3"/>
        </dgm:presLayoutVars>
      </dgm:prSet>
      <dgm:spPr/>
    </dgm:pt>
    <dgm:pt modelId="{76B7AE9D-B735-4D79-BC06-60B9C4107C95}" type="pres">
      <dgm:prSet presAssocID="{E76F4F8A-AD45-43BB-BE00-56B3ED4D3CE9}" presName="level3hierChild" presStyleCnt="0"/>
      <dgm:spPr/>
    </dgm:pt>
  </dgm:ptLst>
  <dgm:cxnLst>
    <dgm:cxn modelId="{DADDAC02-6CF2-4236-8CA9-6D6D86852B5A}" type="presOf" srcId="{E37F6E1B-1021-4B6D-88E9-F110776BF7AC}" destId="{4615282B-E034-4480-B13F-5665D888B86C}" srcOrd="0" destOrd="0" presId="urn:microsoft.com/office/officeart/2008/layout/HorizontalMultiLevelHierarchy"/>
    <dgm:cxn modelId="{FFB7891A-84C7-4C4A-AE3E-026F6451F782}" srcId="{38CCAC25-6C13-4293-ADDD-E2B735D17CC6}" destId="{E76F4F8A-AD45-43BB-BE00-56B3ED4D3CE9}" srcOrd="1" destOrd="0" parTransId="{157E54AC-D0B3-4D31-86D8-5D12EC474F89}" sibTransId="{D9142870-1478-44BF-82B4-C887113CCD6E}"/>
    <dgm:cxn modelId="{9CE78724-02AD-4CC5-B54E-E8F203D49B36}" type="presOf" srcId="{E37F6E1B-1021-4B6D-88E9-F110776BF7AC}" destId="{B8DC9407-4EF3-4D5B-B296-B3C29B873199}" srcOrd="1" destOrd="0" presId="urn:microsoft.com/office/officeart/2008/layout/HorizontalMultiLevelHierarchy"/>
    <dgm:cxn modelId="{0F3C7135-A678-4209-8BDC-315BAF3289D6}" type="presOf" srcId="{157E54AC-D0B3-4D31-86D8-5D12EC474F89}" destId="{9A7B5544-BB49-4E7D-861D-CC87CDCE79B4}" srcOrd="1" destOrd="0" presId="urn:microsoft.com/office/officeart/2008/layout/HorizontalMultiLevelHierarchy"/>
    <dgm:cxn modelId="{F6F0015D-F56B-4A8B-B1C3-4EABAD9AE88D}" type="presOf" srcId="{38CCAC25-6C13-4293-ADDD-E2B735D17CC6}" destId="{8CE28BB1-A026-4BC6-A17A-4B3D5F114D64}" srcOrd="0" destOrd="0" presId="urn:microsoft.com/office/officeart/2008/layout/HorizontalMultiLevelHierarchy"/>
    <dgm:cxn modelId="{CD8FB46F-05CA-4A5C-81C0-6C6343639287}" type="presOf" srcId="{2B6E3D26-968A-40C5-9CFB-84BBAC77B411}" destId="{1C6C9708-AE8F-490E-A723-2519887D5588}" srcOrd="0" destOrd="0" presId="urn:microsoft.com/office/officeart/2008/layout/HorizontalMultiLevelHierarchy"/>
    <dgm:cxn modelId="{4DEE7850-2366-4F85-AC30-7A1A26DAFBE3}" type="presOf" srcId="{E76F4F8A-AD45-43BB-BE00-56B3ED4D3CE9}" destId="{1051DA1C-DD60-45EF-A31B-C645F31C4E58}" srcOrd="0" destOrd="0" presId="urn:microsoft.com/office/officeart/2008/layout/HorizontalMultiLevelHierarchy"/>
    <dgm:cxn modelId="{24159957-6F81-4AEC-91D1-54CB58AA3236}" srcId="{38CCAC25-6C13-4293-ADDD-E2B735D17CC6}" destId="{FE39CC3C-A920-4394-B8F1-EE104C592086}" srcOrd="0" destOrd="0" parTransId="{E37F6E1B-1021-4B6D-88E9-F110776BF7AC}" sibTransId="{3CA3E16D-F79F-4618-9DBA-F99D750E0808}"/>
    <dgm:cxn modelId="{EC1C029C-2956-4559-8E47-05CBDAA4D057}" srcId="{2B6E3D26-968A-40C5-9CFB-84BBAC77B411}" destId="{38CCAC25-6C13-4293-ADDD-E2B735D17CC6}" srcOrd="0" destOrd="0" parTransId="{1B320B01-A705-4C67-8141-3415B656B064}" sibTransId="{4E47322C-B89F-4A51-8BB8-2401816FF5D4}"/>
    <dgm:cxn modelId="{D465E1CF-651E-457E-B0D5-7B07EF1CD940}" type="presOf" srcId="{FE39CC3C-A920-4394-B8F1-EE104C592086}" destId="{2992C38A-FCB7-44B7-AD2A-FA426705F01F}" srcOrd="0" destOrd="0" presId="urn:microsoft.com/office/officeart/2008/layout/HorizontalMultiLevelHierarchy"/>
    <dgm:cxn modelId="{24AEC0EC-F2DE-4B16-83C4-306997F6D198}" type="presOf" srcId="{157E54AC-D0B3-4D31-86D8-5D12EC474F89}" destId="{14893616-5FC4-4B9A-A667-00C0476D6BF8}" srcOrd="0" destOrd="0" presId="urn:microsoft.com/office/officeart/2008/layout/HorizontalMultiLevelHierarchy"/>
    <dgm:cxn modelId="{8CAD989B-C0CA-4128-88ED-1B5EF1B8EEDC}" type="presParOf" srcId="{1C6C9708-AE8F-490E-A723-2519887D5588}" destId="{8E9E143F-19C3-4B90-8CD0-6486B9270DF2}" srcOrd="0" destOrd="0" presId="urn:microsoft.com/office/officeart/2008/layout/HorizontalMultiLevelHierarchy"/>
    <dgm:cxn modelId="{7A8DEB39-3E59-4F61-8FAD-4504390228FE}" type="presParOf" srcId="{8E9E143F-19C3-4B90-8CD0-6486B9270DF2}" destId="{8CE28BB1-A026-4BC6-A17A-4B3D5F114D64}" srcOrd="0" destOrd="0" presId="urn:microsoft.com/office/officeart/2008/layout/HorizontalMultiLevelHierarchy"/>
    <dgm:cxn modelId="{7A7F0125-4C62-48C8-B167-400F9EE00855}" type="presParOf" srcId="{8E9E143F-19C3-4B90-8CD0-6486B9270DF2}" destId="{ABAEFA8A-66CA-4844-A210-263F939C5438}" srcOrd="1" destOrd="0" presId="urn:microsoft.com/office/officeart/2008/layout/HorizontalMultiLevelHierarchy"/>
    <dgm:cxn modelId="{E3354167-043E-48F1-ACB2-4691BE5DF7F1}" type="presParOf" srcId="{ABAEFA8A-66CA-4844-A210-263F939C5438}" destId="{4615282B-E034-4480-B13F-5665D888B86C}" srcOrd="0" destOrd="0" presId="urn:microsoft.com/office/officeart/2008/layout/HorizontalMultiLevelHierarchy"/>
    <dgm:cxn modelId="{27EFE665-96E3-424F-8682-B18D65795C23}" type="presParOf" srcId="{4615282B-E034-4480-B13F-5665D888B86C}" destId="{B8DC9407-4EF3-4D5B-B296-B3C29B873199}" srcOrd="0" destOrd="0" presId="urn:microsoft.com/office/officeart/2008/layout/HorizontalMultiLevelHierarchy"/>
    <dgm:cxn modelId="{8955D115-7ECC-4929-84EF-23C6DAACB674}" type="presParOf" srcId="{ABAEFA8A-66CA-4844-A210-263F939C5438}" destId="{3ADD79BB-43E2-42FF-A3A9-2ED51D8F67F9}" srcOrd="1" destOrd="0" presId="urn:microsoft.com/office/officeart/2008/layout/HorizontalMultiLevelHierarchy"/>
    <dgm:cxn modelId="{3DDFA046-3AEB-4871-AF8F-D32592A959C5}" type="presParOf" srcId="{3ADD79BB-43E2-42FF-A3A9-2ED51D8F67F9}" destId="{2992C38A-FCB7-44B7-AD2A-FA426705F01F}" srcOrd="0" destOrd="0" presId="urn:microsoft.com/office/officeart/2008/layout/HorizontalMultiLevelHierarchy"/>
    <dgm:cxn modelId="{14D877C5-ED22-4B2C-AF0E-06757B018DC8}" type="presParOf" srcId="{3ADD79BB-43E2-42FF-A3A9-2ED51D8F67F9}" destId="{506391C0-0379-44D9-82E7-9DBC84856856}" srcOrd="1" destOrd="0" presId="urn:microsoft.com/office/officeart/2008/layout/HorizontalMultiLevelHierarchy"/>
    <dgm:cxn modelId="{614694FA-ABEE-4882-AF42-5C9CC8108ABD}" type="presParOf" srcId="{ABAEFA8A-66CA-4844-A210-263F939C5438}" destId="{14893616-5FC4-4B9A-A667-00C0476D6BF8}" srcOrd="2" destOrd="0" presId="urn:microsoft.com/office/officeart/2008/layout/HorizontalMultiLevelHierarchy"/>
    <dgm:cxn modelId="{90D5F16D-F938-4F53-9E03-9A1E6DF7A8E9}" type="presParOf" srcId="{14893616-5FC4-4B9A-A667-00C0476D6BF8}" destId="{9A7B5544-BB49-4E7D-861D-CC87CDCE79B4}" srcOrd="0" destOrd="0" presId="urn:microsoft.com/office/officeart/2008/layout/HorizontalMultiLevelHierarchy"/>
    <dgm:cxn modelId="{25CF8502-95A9-4633-BD7A-7D7033473C4A}" type="presParOf" srcId="{ABAEFA8A-66CA-4844-A210-263F939C5438}" destId="{F23B88DD-867C-4BCD-89F4-67BA78F74566}" srcOrd="3" destOrd="0" presId="urn:microsoft.com/office/officeart/2008/layout/HorizontalMultiLevelHierarchy"/>
    <dgm:cxn modelId="{DBD58CE1-444F-4E1B-B074-4DF51F365818}" type="presParOf" srcId="{F23B88DD-867C-4BCD-89F4-67BA78F74566}" destId="{1051DA1C-DD60-45EF-A31B-C645F31C4E58}" srcOrd="0" destOrd="0" presId="urn:microsoft.com/office/officeart/2008/layout/HorizontalMultiLevelHierarchy"/>
    <dgm:cxn modelId="{3AAA7542-EE1C-4047-8E51-DF18E5497610}" type="presParOf" srcId="{F23B88DD-867C-4BCD-89F4-67BA78F74566}" destId="{76B7AE9D-B735-4D79-BC06-60B9C4107C9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6E3D26-968A-40C5-9CFB-84BBAC77B411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8CCAC25-6C13-4293-ADDD-E2B735D17CC6}">
      <dgm:prSet phldrT="[Texte]"/>
      <dgm:spPr>
        <a:solidFill>
          <a:srgbClr val="FF9933"/>
        </a:solidFill>
      </dgm:spPr>
      <dgm:t>
        <a:bodyPr/>
        <a:lstStyle/>
        <a:p>
          <a:r>
            <a:rPr lang="fr-FR" dirty="0"/>
            <a:t>Masters professionnels SU</a:t>
          </a:r>
        </a:p>
      </dgm:t>
    </dgm:pt>
    <dgm:pt modelId="{1B320B01-A705-4C67-8141-3415B656B064}" type="parTrans" cxnId="{EC1C029C-2956-4559-8E47-05CBDAA4D057}">
      <dgm:prSet/>
      <dgm:spPr/>
      <dgm:t>
        <a:bodyPr/>
        <a:lstStyle/>
        <a:p>
          <a:endParaRPr lang="fr-FR"/>
        </a:p>
      </dgm:t>
    </dgm:pt>
    <dgm:pt modelId="{4E47322C-B89F-4A51-8BB8-2401816FF5D4}" type="sibTrans" cxnId="{EC1C029C-2956-4559-8E47-05CBDAA4D057}">
      <dgm:prSet/>
      <dgm:spPr/>
      <dgm:t>
        <a:bodyPr/>
        <a:lstStyle/>
        <a:p>
          <a:endParaRPr lang="fr-FR"/>
        </a:p>
      </dgm:t>
    </dgm:pt>
    <dgm:pt modelId="{FE39CC3C-A920-4394-B8F1-EE104C592086}">
      <dgm:prSet phldrT="[Texte]" custT="1"/>
      <dgm:spPr>
        <a:solidFill>
          <a:srgbClr val="FF9933"/>
        </a:solidFill>
      </dgm:spPr>
      <dgm:t>
        <a:bodyPr/>
        <a:lstStyle/>
        <a:p>
          <a:r>
            <a:rPr lang="fr-FR" sz="1000" dirty="0"/>
            <a:t>Lettres et multimédias : métiers de l’édition et de l’audiovisuel (LEMMEA) </a:t>
          </a:r>
        </a:p>
      </dgm:t>
    </dgm:pt>
    <dgm:pt modelId="{E37F6E1B-1021-4B6D-88E9-F110776BF7AC}" type="parTrans" cxnId="{24159957-6F81-4AEC-91D1-54CB58AA3236}">
      <dgm:prSet/>
      <dgm:spPr/>
      <dgm:t>
        <a:bodyPr/>
        <a:lstStyle/>
        <a:p>
          <a:endParaRPr lang="fr-FR"/>
        </a:p>
      </dgm:t>
    </dgm:pt>
    <dgm:pt modelId="{3CA3E16D-F79F-4618-9DBA-F99D750E0808}" type="sibTrans" cxnId="{24159957-6F81-4AEC-91D1-54CB58AA3236}">
      <dgm:prSet/>
      <dgm:spPr/>
      <dgm:t>
        <a:bodyPr/>
        <a:lstStyle/>
        <a:p>
          <a:endParaRPr lang="fr-FR"/>
        </a:p>
      </dgm:t>
    </dgm:pt>
    <dgm:pt modelId="{E76F4F8A-AD45-43BB-BE00-56B3ED4D3CE9}">
      <dgm:prSet phldrT="[Texte]" custT="1"/>
      <dgm:spPr>
        <a:solidFill>
          <a:srgbClr val="FF9933"/>
        </a:solidFill>
      </dgm:spPr>
      <dgm:t>
        <a:bodyPr/>
        <a:lstStyle/>
        <a:p>
          <a:endParaRPr lang="fr-FR" sz="800" dirty="0"/>
        </a:p>
        <a:p>
          <a:r>
            <a:rPr lang="fr-FR" sz="1000" dirty="0"/>
            <a:t>MEEF Capes </a:t>
          </a:r>
        </a:p>
        <a:p>
          <a:endParaRPr lang="fr-FR" sz="800" dirty="0"/>
        </a:p>
      </dgm:t>
    </dgm:pt>
    <dgm:pt modelId="{157E54AC-D0B3-4D31-86D8-5D12EC474F89}" type="parTrans" cxnId="{FFB7891A-84C7-4C4A-AE3E-026F6451F782}">
      <dgm:prSet/>
      <dgm:spPr/>
      <dgm:t>
        <a:bodyPr/>
        <a:lstStyle/>
        <a:p>
          <a:endParaRPr lang="fr-FR"/>
        </a:p>
      </dgm:t>
    </dgm:pt>
    <dgm:pt modelId="{D9142870-1478-44BF-82B4-C887113CCD6E}" type="sibTrans" cxnId="{FFB7891A-84C7-4C4A-AE3E-026F6451F782}">
      <dgm:prSet/>
      <dgm:spPr/>
      <dgm:t>
        <a:bodyPr/>
        <a:lstStyle/>
        <a:p>
          <a:endParaRPr lang="fr-FR"/>
        </a:p>
      </dgm:t>
    </dgm:pt>
    <dgm:pt modelId="{1C6C9708-AE8F-490E-A723-2519887D5588}" type="pres">
      <dgm:prSet presAssocID="{2B6E3D26-968A-40C5-9CFB-84BBAC77B41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E9E143F-19C3-4B90-8CD0-6486B9270DF2}" type="pres">
      <dgm:prSet presAssocID="{38CCAC25-6C13-4293-ADDD-E2B735D17CC6}" presName="root1" presStyleCnt="0"/>
      <dgm:spPr/>
    </dgm:pt>
    <dgm:pt modelId="{8CE28BB1-A026-4BC6-A17A-4B3D5F114D64}" type="pres">
      <dgm:prSet presAssocID="{38CCAC25-6C13-4293-ADDD-E2B735D17CC6}" presName="LevelOneTextNode" presStyleLbl="node0" presStyleIdx="0" presStyleCnt="1" custScaleX="185804" custScaleY="66667">
        <dgm:presLayoutVars>
          <dgm:chPref val="3"/>
        </dgm:presLayoutVars>
      </dgm:prSet>
      <dgm:spPr/>
    </dgm:pt>
    <dgm:pt modelId="{ABAEFA8A-66CA-4844-A210-263F939C5438}" type="pres">
      <dgm:prSet presAssocID="{38CCAC25-6C13-4293-ADDD-E2B735D17CC6}" presName="level2hierChild" presStyleCnt="0"/>
      <dgm:spPr/>
    </dgm:pt>
    <dgm:pt modelId="{4615282B-E034-4480-B13F-5665D888B86C}" type="pres">
      <dgm:prSet presAssocID="{E37F6E1B-1021-4B6D-88E9-F110776BF7AC}" presName="conn2-1" presStyleLbl="parChTrans1D2" presStyleIdx="0" presStyleCnt="2"/>
      <dgm:spPr/>
    </dgm:pt>
    <dgm:pt modelId="{B8DC9407-4EF3-4D5B-B296-B3C29B873199}" type="pres">
      <dgm:prSet presAssocID="{E37F6E1B-1021-4B6D-88E9-F110776BF7AC}" presName="connTx" presStyleLbl="parChTrans1D2" presStyleIdx="0" presStyleCnt="2"/>
      <dgm:spPr/>
    </dgm:pt>
    <dgm:pt modelId="{3ADD79BB-43E2-42FF-A3A9-2ED51D8F67F9}" type="pres">
      <dgm:prSet presAssocID="{FE39CC3C-A920-4394-B8F1-EE104C592086}" presName="root2" presStyleCnt="0"/>
      <dgm:spPr/>
    </dgm:pt>
    <dgm:pt modelId="{2992C38A-FCB7-44B7-AD2A-FA426705F01F}" type="pres">
      <dgm:prSet presAssocID="{FE39CC3C-A920-4394-B8F1-EE104C592086}" presName="LevelTwoTextNode" presStyleLbl="node2" presStyleIdx="0" presStyleCnt="2" custScaleY="177142">
        <dgm:presLayoutVars>
          <dgm:chPref val="3"/>
        </dgm:presLayoutVars>
      </dgm:prSet>
      <dgm:spPr/>
    </dgm:pt>
    <dgm:pt modelId="{506391C0-0379-44D9-82E7-9DBC84856856}" type="pres">
      <dgm:prSet presAssocID="{FE39CC3C-A920-4394-B8F1-EE104C592086}" presName="level3hierChild" presStyleCnt="0"/>
      <dgm:spPr/>
    </dgm:pt>
    <dgm:pt modelId="{14893616-5FC4-4B9A-A667-00C0476D6BF8}" type="pres">
      <dgm:prSet presAssocID="{157E54AC-D0B3-4D31-86D8-5D12EC474F89}" presName="conn2-1" presStyleLbl="parChTrans1D2" presStyleIdx="1" presStyleCnt="2"/>
      <dgm:spPr/>
    </dgm:pt>
    <dgm:pt modelId="{9A7B5544-BB49-4E7D-861D-CC87CDCE79B4}" type="pres">
      <dgm:prSet presAssocID="{157E54AC-D0B3-4D31-86D8-5D12EC474F89}" presName="connTx" presStyleLbl="parChTrans1D2" presStyleIdx="1" presStyleCnt="2"/>
      <dgm:spPr/>
    </dgm:pt>
    <dgm:pt modelId="{F23B88DD-867C-4BCD-89F4-67BA78F74566}" type="pres">
      <dgm:prSet presAssocID="{E76F4F8A-AD45-43BB-BE00-56B3ED4D3CE9}" presName="root2" presStyleCnt="0"/>
      <dgm:spPr/>
    </dgm:pt>
    <dgm:pt modelId="{1051DA1C-DD60-45EF-A31B-C645F31C4E58}" type="pres">
      <dgm:prSet presAssocID="{E76F4F8A-AD45-43BB-BE00-56B3ED4D3CE9}" presName="LevelTwoTextNode" presStyleLbl="node2" presStyleIdx="1" presStyleCnt="2">
        <dgm:presLayoutVars>
          <dgm:chPref val="3"/>
        </dgm:presLayoutVars>
      </dgm:prSet>
      <dgm:spPr/>
    </dgm:pt>
    <dgm:pt modelId="{76B7AE9D-B735-4D79-BC06-60B9C4107C95}" type="pres">
      <dgm:prSet presAssocID="{E76F4F8A-AD45-43BB-BE00-56B3ED4D3CE9}" presName="level3hierChild" presStyleCnt="0"/>
      <dgm:spPr/>
    </dgm:pt>
  </dgm:ptLst>
  <dgm:cxnLst>
    <dgm:cxn modelId="{EA531007-E553-4955-96F1-926CA8ED7A72}" type="presOf" srcId="{157E54AC-D0B3-4D31-86D8-5D12EC474F89}" destId="{9A7B5544-BB49-4E7D-861D-CC87CDCE79B4}" srcOrd="1" destOrd="0" presId="urn:microsoft.com/office/officeart/2008/layout/HorizontalMultiLevelHierarchy"/>
    <dgm:cxn modelId="{FFB7891A-84C7-4C4A-AE3E-026F6451F782}" srcId="{38CCAC25-6C13-4293-ADDD-E2B735D17CC6}" destId="{E76F4F8A-AD45-43BB-BE00-56B3ED4D3CE9}" srcOrd="1" destOrd="0" parTransId="{157E54AC-D0B3-4D31-86D8-5D12EC474F89}" sibTransId="{D9142870-1478-44BF-82B4-C887113CCD6E}"/>
    <dgm:cxn modelId="{DEADB523-9257-44DF-9488-C61C5C106B18}" type="presOf" srcId="{E37F6E1B-1021-4B6D-88E9-F110776BF7AC}" destId="{4615282B-E034-4480-B13F-5665D888B86C}" srcOrd="0" destOrd="0" presId="urn:microsoft.com/office/officeart/2008/layout/HorizontalMultiLevelHierarchy"/>
    <dgm:cxn modelId="{08E91E2F-80F3-46DA-8CC9-89CAD089EA57}" type="presOf" srcId="{E76F4F8A-AD45-43BB-BE00-56B3ED4D3CE9}" destId="{1051DA1C-DD60-45EF-A31B-C645F31C4E58}" srcOrd="0" destOrd="0" presId="urn:microsoft.com/office/officeart/2008/layout/HorizontalMultiLevelHierarchy"/>
    <dgm:cxn modelId="{F6F0015D-F56B-4A8B-B1C3-4EABAD9AE88D}" type="presOf" srcId="{38CCAC25-6C13-4293-ADDD-E2B735D17CC6}" destId="{8CE28BB1-A026-4BC6-A17A-4B3D5F114D64}" srcOrd="0" destOrd="0" presId="urn:microsoft.com/office/officeart/2008/layout/HorizontalMultiLevelHierarchy"/>
    <dgm:cxn modelId="{CD8FB46F-05CA-4A5C-81C0-6C6343639287}" type="presOf" srcId="{2B6E3D26-968A-40C5-9CFB-84BBAC77B411}" destId="{1C6C9708-AE8F-490E-A723-2519887D5588}" srcOrd="0" destOrd="0" presId="urn:microsoft.com/office/officeart/2008/layout/HorizontalMultiLevelHierarchy"/>
    <dgm:cxn modelId="{B73C1956-B252-4A96-A9CD-CDDCD9461F65}" type="presOf" srcId="{FE39CC3C-A920-4394-B8F1-EE104C592086}" destId="{2992C38A-FCB7-44B7-AD2A-FA426705F01F}" srcOrd="0" destOrd="0" presId="urn:microsoft.com/office/officeart/2008/layout/HorizontalMultiLevelHierarchy"/>
    <dgm:cxn modelId="{24159957-6F81-4AEC-91D1-54CB58AA3236}" srcId="{38CCAC25-6C13-4293-ADDD-E2B735D17CC6}" destId="{FE39CC3C-A920-4394-B8F1-EE104C592086}" srcOrd="0" destOrd="0" parTransId="{E37F6E1B-1021-4B6D-88E9-F110776BF7AC}" sibTransId="{3CA3E16D-F79F-4618-9DBA-F99D750E0808}"/>
    <dgm:cxn modelId="{EC1C029C-2956-4559-8E47-05CBDAA4D057}" srcId="{2B6E3D26-968A-40C5-9CFB-84BBAC77B411}" destId="{38CCAC25-6C13-4293-ADDD-E2B735D17CC6}" srcOrd="0" destOrd="0" parTransId="{1B320B01-A705-4C67-8141-3415B656B064}" sibTransId="{4E47322C-B89F-4A51-8BB8-2401816FF5D4}"/>
    <dgm:cxn modelId="{2A1986CA-716A-4513-B92B-AB0098A23353}" type="presOf" srcId="{E37F6E1B-1021-4B6D-88E9-F110776BF7AC}" destId="{B8DC9407-4EF3-4D5B-B296-B3C29B873199}" srcOrd="1" destOrd="0" presId="urn:microsoft.com/office/officeart/2008/layout/HorizontalMultiLevelHierarchy"/>
    <dgm:cxn modelId="{CEDCDDDD-78F5-4E13-BA44-0D58E162F174}" type="presOf" srcId="{157E54AC-D0B3-4D31-86D8-5D12EC474F89}" destId="{14893616-5FC4-4B9A-A667-00C0476D6BF8}" srcOrd="0" destOrd="0" presId="urn:microsoft.com/office/officeart/2008/layout/HorizontalMultiLevelHierarchy"/>
    <dgm:cxn modelId="{8CAD989B-C0CA-4128-88ED-1B5EF1B8EEDC}" type="presParOf" srcId="{1C6C9708-AE8F-490E-A723-2519887D5588}" destId="{8E9E143F-19C3-4B90-8CD0-6486B9270DF2}" srcOrd="0" destOrd="0" presId="urn:microsoft.com/office/officeart/2008/layout/HorizontalMultiLevelHierarchy"/>
    <dgm:cxn modelId="{7A8DEB39-3E59-4F61-8FAD-4504390228FE}" type="presParOf" srcId="{8E9E143F-19C3-4B90-8CD0-6486B9270DF2}" destId="{8CE28BB1-A026-4BC6-A17A-4B3D5F114D64}" srcOrd="0" destOrd="0" presId="urn:microsoft.com/office/officeart/2008/layout/HorizontalMultiLevelHierarchy"/>
    <dgm:cxn modelId="{7A7F0125-4C62-48C8-B167-400F9EE00855}" type="presParOf" srcId="{8E9E143F-19C3-4B90-8CD0-6486B9270DF2}" destId="{ABAEFA8A-66CA-4844-A210-263F939C5438}" srcOrd="1" destOrd="0" presId="urn:microsoft.com/office/officeart/2008/layout/HorizontalMultiLevelHierarchy"/>
    <dgm:cxn modelId="{77D4AE21-454E-4A3F-9FE0-4A9DD8745F8B}" type="presParOf" srcId="{ABAEFA8A-66CA-4844-A210-263F939C5438}" destId="{4615282B-E034-4480-B13F-5665D888B86C}" srcOrd="0" destOrd="0" presId="urn:microsoft.com/office/officeart/2008/layout/HorizontalMultiLevelHierarchy"/>
    <dgm:cxn modelId="{63C4270F-BC33-439F-9E6F-6353AA23611F}" type="presParOf" srcId="{4615282B-E034-4480-B13F-5665D888B86C}" destId="{B8DC9407-4EF3-4D5B-B296-B3C29B873199}" srcOrd="0" destOrd="0" presId="urn:microsoft.com/office/officeart/2008/layout/HorizontalMultiLevelHierarchy"/>
    <dgm:cxn modelId="{D01DB970-11C3-48A3-B7A3-F1E540A759BC}" type="presParOf" srcId="{ABAEFA8A-66CA-4844-A210-263F939C5438}" destId="{3ADD79BB-43E2-42FF-A3A9-2ED51D8F67F9}" srcOrd="1" destOrd="0" presId="urn:microsoft.com/office/officeart/2008/layout/HorizontalMultiLevelHierarchy"/>
    <dgm:cxn modelId="{75DACD4F-23BE-4B2D-8FC4-44EE4A27C4BA}" type="presParOf" srcId="{3ADD79BB-43E2-42FF-A3A9-2ED51D8F67F9}" destId="{2992C38A-FCB7-44B7-AD2A-FA426705F01F}" srcOrd="0" destOrd="0" presId="urn:microsoft.com/office/officeart/2008/layout/HorizontalMultiLevelHierarchy"/>
    <dgm:cxn modelId="{C8AB8D47-0E47-4A90-8AD3-9C8CDBEB8FA7}" type="presParOf" srcId="{3ADD79BB-43E2-42FF-A3A9-2ED51D8F67F9}" destId="{506391C0-0379-44D9-82E7-9DBC84856856}" srcOrd="1" destOrd="0" presId="urn:microsoft.com/office/officeart/2008/layout/HorizontalMultiLevelHierarchy"/>
    <dgm:cxn modelId="{68E80120-95B1-498E-B610-BDB55F365138}" type="presParOf" srcId="{ABAEFA8A-66CA-4844-A210-263F939C5438}" destId="{14893616-5FC4-4B9A-A667-00C0476D6BF8}" srcOrd="2" destOrd="0" presId="urn:microsoft.com/office/officeart/2008/layout/HorizontalMultiLevelHierarchy"/>
    <dgm:cxn modelId="{52F6DE62-89E9-448E-A244-FC0F4051AC55}" type="presParOf" srcId="{14893616-5FC4-4B9A-A667-00C0476D6BF8}" destId="{9A7B5544-BB49-4E7D-861D-CC87CDCE79B4}" srcOrd="0" destOrd="0" presId="urn:microsoft.com/office/officeart/2008/layout/HorizontalMultiLevelHierarchy"/>
    <dgm:cxn modelId="{709E974C-2C62-49FB-8EBA-7E8AC009A763}" type="presParOf" srcId="{ABAEFA8A-66CA-4844-A210-263F939C5438}" destId="{F23B88DD-867C-4BCD-89F4-67BA78F74566}" srcOrd="3" destOrd="0" presId="urn:microsoft.com/office/officeart/2008/layout/HorizontalMultiLevelHierarchy"/>
    <dgm:cxn modelId="{2CCB986C-747A-4672-B9C1-6D11DF7283E9}" type="presParOf" srcId="{F23B88DD-867C-4BCD-89F4-67BA78F74566}" destId="{1051DA1C-DD60-45EF-A31B-C645F31C4E58}" srcOrd="0" destOrd="0" presId="urn:microsoft.com/office/officeart/2008/layout/HorizontalMultiLevelHierarchy"/>
    <dgm:cxn modelId="{D1FB3CD0-0C97-4EE0-A9DC-5A61ACC0B8BE}" type="presParOf" srcId="{F23B88DD-867C-4BCD-89F4-67BA78F74566}" destId="{76B7AE9D-B735-4D79-BC06-60B9C4107C9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6E3D26-968A-40C5-9CFB-84BBAC77B411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fr-FR"/>
        </a:p>
      </dgm:t>
    </dgm:pt>
    <dgm:pt modelId="{38CCAC25-6C13-4293-ADDD-E2B735D17CC6}">
      <dgm:prSet phldrT="[Texte]" custT="1"/>
      <dgm:spPr/>
      <dgm:t>
        <a:bodyPr/>
        <a:lstStyle/>
        <a:p>
          <a:r>
            <a:rPr lang="fr-FR" sz="2400" dirty="0"/>
            <a:t>Masters recherche SU</a:t>
          </a:r>
        </a:p>
      </dgm:t>
    </dgm:pt>
    <dgm:pt modelId="{1B320B01-A705-4C67-8141-3415B656B064}" type="parTrans" cxnId="{EC1C029C-2956-4559-8E47-05CBDAA4D057}">
      <dgm:prSet/>
      <dgm:spPr/>
      <dgm:t>
        <a:bodyPr/>
        <a:lstStyle/>
        <a:p>
          <a:endParaRPr lang="fr-FR"/>
        </a:p>
      </dgm:t>
    </dgm:pt>
    <dgm:pt modelId="{4E47322C-B89F-4A51-8BB8-2401816FF5D4}" type="sibTrans" cxnId="{EC1C029C-2956-4559-8E47-05CBDAA4D057}">
      <dgm:prSet/>
      <dgm:spPr/>
      <dgm:t>
        <a:bodyPr/>
        <a:lstStyle/>
        <a:p>
          <a:endParaRPr lang="fr-FR"/>
        </a:p>
      </dgm:t>
    </dgm:pt>
    <dgm:pt modelId="{A555BD0F-F03A-4259-B2DF-095169686374}">
      <dgm:prSet phldrT="[Texte]"/>
      <dgm:spPr/>
      <dgm:t>
        <a:bodyPr/>
        <a:lstStyle/>
        <a:p>
          <a:r>
            <a:rPr lang="fr-FR" dirty="0"/>
            <a:t>Littérature française</a:t>
          </a:r>
        </a:p>
      </dgm:t>
    </dgm:pt>
    <dgm:pt modelId="{960A93B6-1A45-4EC7-BDB2-8AF8D02BA1FB}" type="parTrans" cxnId="{9C710999-50C2-4F81-B8DD-282C3E45F4C4}">
      <dgm:prSet/>
      <dgm:spPr/>
      <dgm:t>
        <a:bodyPr/>
        <a:lstStyle/>
        <a:p>
          <a:endParaRPr lang="fr-FR"/>
        </a:p>
      </dgm:t>
    </dgm:pt>
    <dgm:pt modelId="{09FCBB0C-920A-405E-9FDF-50CB3DDE7E25}" type="sibTrans" cxnId="{9C710999-50C2-4F81-B8DD-282C3E45F4C4}">
      <dgm:prSet/>
      <dgm:spPr/>
      <dgm:t>
        <a:bodyPr/>
        <a:lstStyle/>
        <a:p>
          <a:endParaRPr lang="fr-FR"/>
        </a:p>
      </dgm:t>
    </dgm:pt>
    <dgm:pt modelId="{8F4A24B1-6BDB-4C4B-A5AA-B01FD262F740}">
      <dgm:prSet/>
      <dgm:spPr/>
      <dgm:t>
        <a:bodyPr/>
        <a:lstStyle/>
        <a:p>
          <a:r>
            <a:rPr lang="fr-FR" dirty="0"/>
            <a:t>Théorie de la littérature</a:t>
          </a:r>
        </a:p>
      </dgm:t>
    </dgm:pt>
    <dgm:pt modelId="{F7ED94AD-2658-476F-B15E-5C014DACDB29}" type="parTrans" cxnId="{D3917F4D-2620-4650-AE29-7DE48F1E7549}">
      <dgm:prSet/>
      <dgm:spPr/>
      <dgm:t>
        <a:bodyPr/>
        <a:lstStyle/>
        <a:p>
          <a:endParaRPr lang="fr-FR"/>
        </a:p>
      </dgm:t>
    </dgm:pt>
    <dgm:pt modelId="{4D12FEFD-0A83-4A2E-8AD6-E0D9486EA34F}" type="sibTrans" cxnId="{D3917F4D-2620-4650-AE29-7DE48F1E7549}">
      <dgm:prSet/>
      <dgm:spPr/>
      <dgm:t>
        <a:bodyPr/>
        <a:lstStyle/>
        <a:p>
          <a:endParaRPr lang="fr-FR"/>
        </a:p>
      </dgm:t>
    </dgm:pt>
    <dgm:pt modelId="{64E332EC-429A-48F0-9B1A-742DB35DC951}">
      <dgm:prSet/>
      <dgm:spPr/>
      <dgm:t>
        <a:bodyPr/>
        <a:lstStyle/>
        <a:p>
          <a:r>
            <a:rPr lang="fr-FR" dirty="0"/>
            <a:t>Lettres classiques</a:t>
          </a:r>
        </a:p>
      </dgm:t>
    </dgm:pt>
    <dgm:pt modelId="{3FFEF080-F179-4DAB-9811-45C3515F1AA0}" type="parTrans" cxnId="{A0D08F2E-06A9-4D79-A81B-7565917ED94B}">
      <dgm:prSet/>
      <dgm:spPr/>
      <dgm:t>
        <a:bodyPr/>
        <a:lstStyle/>
        <a:p>
          <a:endParaRPr lang="fr-FR"/>
        </a:p>
      </dgm:t>
    </dgm:pt>
    <dgm:pt modelId="{976968F0-D221-44E2-9940-3CCAF25A79E7}" type="sibTrans" cxnId="{A0D08F2E-06A9-4D79-A81B-7565917ED94B}">
      <dgm:prSet/>
      <dgm:spPr/>
      <dgm:t>
        <a:bodyPr/>
        <a:lstStyle/>
        <a:p>
          <a:endParaRPr lang="fr-FR"/>
        </a:p>
      </dgm:t>
    </dgm:pt>
    <dgm:pt modelId="{96640E6C-569F-4A5A-8E8D-679036DB5986}">
      <dgm:prSet/>
      <dgm:spPr/>
      <dgm:t>
        <a:bodyPr/>
        <a:lstStyle/>
        <a:p>
          <a:r>
            <a:rPr lang="fr-FR" dirty="0"/>
            <a:t>Langue française</a:t>
          </a:r>
        </a:p>
      </dgm:t>
    </dgm:pt>
    <dgm:pt modelId="{54B9898E-4583-4344-B878-0263986AE480}" type="parTrans" cxnId="{95B9685C-1EBC-4D73-8700-A4430EFF1BD9}">
      <dgm:prSet/>
      <dgm:spPr/>
      <dgm:t>
        <a:bodyPr/>
        <a:lstStyle/>
        <a:p>
          <a:endParaRPr lang="fr-FR"/>
        </a:p>
      </dgm:t>
    </dgm:pt>
    <dgm:pt modelId="{5E5FE74B-7BA4-4496-AE63-90D23AD63D89}" type="sibTrans" cxnId="{95B9685C-1EBC-4D73-8700-A4430EFF1BD9}">
      <dgm:prSet/>
      <dgm:spPr/>
      <dgm:t>
        <a:bodyPr/>
        <a:lstStyle/>
        <a:p>
          <a:endParaRPr lang="fr-FR"/>
        </a:p>
      </dgm:t>
    </dgm:pt>
    <dgm:pt modelId="{74CC82B1-B281-40C8-B95B-F41670CE375A}">
      <dgm:prSet/>
      <dgm:spPr/>
      <dgm:t>
        <a:bodyPr/>
        <a:lstStyle/>
        <a:p>
          <a:r>
            <a:rPr lang="fr-FR" dirty="0"/>
            <a:t>Littérature comparée</a:t>
          </a:r>
        </a:p>
      </dgm:t>
    </dgm:pt>
    <dgm:pt modelId="{C792BA76-F5A0-43E8-904F-CF97B8B46920}" type="parTrans" cxnId="{37139899-59E9-482C-9A22-D18D2F10442E}">
      <dgm:prSet/>
      <dgm:spPr/>
      <dgm:t>
        <a:bodyPr/>
        <a:lstStyle/>
        <a:p>
          <a:endParaRPr lang="fr-FR"/>
        </a:p>
      </dgm:t>
    </dgm:pt>
    <dgm:pt modelId="{EC4F7896-990B-4EE6-B456-E96C692E7EFA}" type="sibTrans" cxnId="{37139899-59E9-482C-9A22-D18D2F10442E}">
      <dgm:prSet/>
      <dgm:spPr/>
      <dgm:t>
        <a:bodyPr/>
        <a:lstStyle/>
        <a:p>
          <a:endParaRPr lang="fr-FR"/>
        </a:p>
      </dgm:t>
    </dgm:pt>
    <dgm:pt modelId="{E76F4F8A-AD45-43BB-BE00-56B3ED4D3CE9}">
      <dgm:prSet phldrT="[Texte]"/>
      <dgm:spPr/>
      <dgm:t>
        <a:bodyPr/>
        <a:lstStyle/>
        <a:p>
          <a:r>
            <a:rPr lang="fr-FR" dirty="0"/>
            <a:t>Préparation aux agrégations (LM, LC, Grammaire)</a:t>
          </a:r>
        </a:p>
      </dgm:t>
    </dgm:pt>
    <dgm:pt modelId="{D9142870-1478-44BF-82B4-C887113CCD6E}" type="sibTrans" cxnId="{FFB7891A-84C7-4C4A-AE3E-026F6451F782}">
      <dgm:prSet/>
      <dgm:spPr/>
      <dgm:t>
        <a:bodyPr/>
        <a:lstStyle/>
        <a:p>
          <a:endParaRPr lang="fr-FR"/>
        </a:p>
      </dgm:t>
    </dgm:pt>
    <dgm:pt modelId="{157E54AC-D0B3-4D31-86D8-5D12EC474F89}" type="parTrans" cxnId="{FFB7891A-84C7-4C4A-AE3E-026F6451F782}">
      <dgm:prSet/>
      <dgm:spPr/>
      <dgm:t>
        <a:bodyPr/>
        <a:lstStyle/>
        <a:p>
          <a:endParaRPr lang="fr-FR"/>
        </a:p>
      </dgm:t>
    </dgm:pt>
    <dgm:pt modelId="{FE39CC3C-A920-4394-B8F1-EE104C592086}">
      <dgm:prSet phldrT="[Texte]"/>
      <dgm:spPr/>
      <dgm:t>
        <a:bodyPr/>
        <a:lstStyle/>
        <a:p>
          <a:r>
            <a:rPr lang="fr-FR" dirty="0"/>
            <a:t>Allemand-Lettres (LLCE/LL)</a:t>
          </a:r>
        </a:p>
      </dgm:t>
    </dgm:pt>
    <dgm:pt modelId="{3CA3E16D-F79F-4618-9DBA-F99D750E0808}" type="sibTrans" cxnId="{24159957-6F81-4AEC-91D1-54CB58AA3236}">
      <dgm:prSet/>
      <dgm:spPr/>
      <dgm:t>
        <a:bodyPr/>
        <a:lstStyle/>
        <a:p>
          <a:endParaRPr lang="fr-FR"/>
        </a:p>
      </dgm:t>
    </dgm:pt>
    <dgm:pt modelId="{E37F6E1B-1021-4B6D-88E9-F110776BF7AC}" type="parTrans" cxnId="{24159957-6F81-4AEC-91D1-54CB58AA3236}">
      <dgm:prSet/>
      <dgm:spPr/>
      <dgm:t>
        <a:bodyPr/>
        <a:lstStyle/>
        <a:p>
          <a:endParaRPr lang="fr-FR"/>
        </a:p>
      </dgm:t>
    </dgm:pt>
    <dgm:pt modelId="{1C6C9708-AE8F-490E-A723-2519887D5588}" type="pres">
      <dgm:prSet presAssocID="{2B6E3D26-968A-40C5-9CFB-84BBAC77B41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E9E143F-19C3-4B90-8CD0-6486B9270DF2}" type="pres">
      <dgm:prSet presAssocID="{38CCAC25-6C13-4293-ADDD-E2B735D17CC6}" presName="root1" presStyleCnt="0"/>
      <dgm:spPr/>
    </dgm:pt>
    <dgm:pt modelId="{8CE28BB1-A026-4BC6-A17A-4B3D5F114D64}" type="pres">
      <dgm:prSet presAssocID="{38CCAC25-6C13-4293-ADDD-E2B735D17CC6}" presName="LevelOneTextNode" presStyleLbl="node0" presStyleIdx="0" presStyleCnt="1" custScaleX="185804" custScaleY="161514" custLinFactNeighborX="96161">
        <dgm:presLayoutVars>
          <dgm:chPref val="3"/>
        </dgm:presLayoutVars>
      </dgm:prSet>
      <dgm:spPr/>
    </dgm:pt>
    <dgm:pt modelId="{ABAEFA8A-66CA-4844-A210-263F939C5438}" type="pres">
      <dgm:prSet presAssocID="{38CCAC25-6C13-4293-ADDD-E2B735D17CC6}" presName="level2hierChild" presStyleCnt="0"/>
      <dgm:spPr/>
    </dgm:pt>
    <dgm:pt modelId="{F4B6EE06-3F9F-4EF9-BBB3-183DAE843BBE}" type="pres">
      <dgm:prSet presAssocID="{960A93B6-1A45-4EC7-BDB2-8AF8D02BA1FB}" presName="conn2-1" presStyleLbl="parChTrans1D2" presStyleIdx="0" presStyleCnt="7"/>
      <dgm:spPr/>
    </dgm:pt>
    <dgm:pt modelId="{650330FA-1B31-4235-B6B9-3600037EAB79}" type="pres">
      <dgm:prSet presAssocID="{960A93B6-1A45-4EC7-BDB2-8AF8D02BA1FB}" presName="connTx" presStyleLbl="parChTrans1D2" presStyleIdx="0" presStyleCnt="7"/>
      <dgm:spPr/>
    </dgm:pt>
    <dgm:pt modelId="{B231DE9E-F3AA-412E-AA87-55B1B0BD80CB}" type="pres">
      <dgm:prSet presAssocID="{A555BD0F-F03A-4259-B2DF-095169686374}" presName="root2" presStyleCnt="0"/>
      <dgm:spPr/>
    </dgm:pt>
    <dgm:pt modelId="{DEBD0C87-B159-4333-BB43-ECE8A4B0BB97}" type="pres">
      <dgm:prSet presAssocID="{A555BD0F-F03A-4259-B2DF-095169686374}" presName="LevelTwoTextNode" presStyleLbl="node2" presStyleIdx="0" presStyleCnt="7" custLinFactNeighborX="29317">
        <dgm:presLayoutVars>
          <dgm:chPref val="3"/>
        </dgm:presLayoutVars>
      </dgm:prSet>
      <dgm:spPr/>
    </dgm:pt>
    <dgm:pt modelId="{3E9B185C-47BC-4FE5-8705-8E1C8B3162A5}" type="pres">
      <dgm:prSet presAssocID="{A555BD0F-F03A-4259-B2DF-095169686374}" presName="level3hierChild" presStyleCnt="0"/>
      <dgm:spPr/>
    </dgm:pt>
    <dgm:pt modelId="{920D5B0F-6EB5-44BD-8263-7339E427AC9B}" type="pres">
      <dgm:prSet presAssocID="{C792BA76-F5A0-43E8-904F-CF97B8B46920}" presName="conn2-1" presStyleLbl="parChTrans1D2" presStyleIdx="1" presStyleCnt="7"/>
      <dgm:spPr/>
    </dgm:pt>
    <dgm:pt modelId="{3F0C10B5-8DAF-4AF0-96BF-3C0A7C4B7C56}" type="pres">
      <dgm:prSet presAssocID="{C792BA76-F5A0-43E8-904F-CF97B8B46920}" presName="connTx" presStyleLbl="parChTrans1D2" presStyleIdx="1" presStyleCnt="7"/>
      <dgm:spPr/>
    </dgm:pt>
    <dgm:pt modelId="{263AFB30-4197-4337-88D5-76D84986BC06}" type="pres">
      <dgm:prSet presAssocID="{74CC82B1-B281-40C8-B95B-F41670CE375A}" presName="root2" presStyleCnt="0"/>
      <dgm:spPr/>
    </dgm:pt>
    <dgm:pt modelId="{A38D37CE-075E-4B89-AA13-EA2B9D44F66F}" type="pres">
      <dgm:prSet presAssocID="{74CC82B1-B281-40C8-B95B-F41670CE375A}" presName="LevelTwoTextNode" presStyleLbl="node2" presStyleIdx="1" presStyleCnt="7" custLinFactNeighborX="29317">
        <dgm:presLayoutVars>
          <dgm:chPref val="3"/>
        </dgm:presLayoutVars>
      </dgm:prSet>
      <dgm:spPr/>
    </dgm:pt>
    <dgm:pt modelId="{214DA29C-ADD1-446F-87D5-36D1F1AFF564}" type="pres">
      <dgm:prSet presAssocID="{74CC82B1-B281-40C8-B95B-F41670CE375A}" presName="level3hierChild" presStyleCnt="0"/>
      <dgm:spPr/>
    </dgm:pt>
    <dgm:pt modelId="{C8D79D4A-66D4-4A55-8AAE-7C6128A0DEB1}" type="pres">
      <dgm:prSet presAssocID="{54B9898E-4583-4344-B878-0263986AE480}" presName="conn2-1" presStyleLbl="parChTrans1D2" presStyleIdx="2" presStyleCnt="7"/>
      <dgm:spPr/>
    </dgm:pt>
    <dgm:pt modelId="{9F61FFBB-61DE-447D-949B-E1EB430B5D39}" type="pres">
      <dgm:prSet presAssocID="{54B9898E-4583-4344-B878-0263986AE480}" presName="connTx" presStyleLbl="parChTrans1D2" presStyleIdx="2" presStyleCnt="7"/>
      <dgm:spPr/>
    </dgm:pt>
    <dgm:pt modelId="{9FD406E8-26DD-48B0-8E37-72A8EE80F068}" type="pres">
      <dgm:prSet presAssocID="{96640E6C-569F-4A5A-8E8D-679036DB5986}" presName="root2" presStyleCnt="0"/>
      <dgm:spPr/>
    </dgm:pt>
    <dgm:pt modelId="{83069172-B332-4952-B981-0F368D3D0675}" type="pres">
      <dgm:prSet presAssocID="{96640E6C-569F-4A5A-8E8D-679036DB5986}" presName="LevelTwoTextNode" presStyleLbl="node2" presStyleIdx="2" presStyleCnt="7" custLinFactNeighborX="29317">
        <dgm:presLayoutVars>
          <dgm:chPref val="3"/>
        </dgm:presLayoutVars>
      </dgm:prSet>
      <dgm:spPr/>
    </dgm:pt>
    <dgm:pt modelId="{43D73210-C4DB-4061-9C92-9BF0D837780A}" type="pres">
      <dgm:prSet presAssocID="{96640E6C-569F-4A5A-8E8D-679036DB5986}" presName="level3hierChild" presStyleCnt="0"/>
      <dgm:spPr/>
    </dgm:pt>
    <dgm:pt modelId="{5FA93693-2883-40A9-81D4-A14379F78D77}" type="pres">
      <dgm:prSet presAssocID="{3FFEF080-F179-4DAB-9811-45C3515F1AA0}" presName="conn2-1" presStyleLbl="parChTrans1D2" presStyleIdx="3" presStyleCnt="7"/>
      <dgm:spPr/>
    </dgm:pt>
    <dgm:pt modelId="{55896B49-9C73-41C9-8137-035D285802C8}" type="pres">
      <dgm:prSet presAssocID="{3FFEF080-F179-4DAB-9811-45C3515F1AA0}" presName="connTx" presStyleLbl="parChTrans1D2" presStyleIdx="3" presStyleCnt="7"/>
      <dgm:spPr/>
    </dgm:pt>
    <dgm:pt modelId="{BDF0E0C1-FE51-4848-BA48-4933A392FA33}" type="pres">
      <dgm:prSet presAssocID="{64E332EC-429A-48F0-9B1A-742DB35DC951}" presName="root2" presStyleCnt="0"/>
      <dgm:spPr/>
    </dgm:pt>
    <dgm:pt modelId="{D1ED0374-B84A-46EA-B4A1-A1967A37D7EB}" type="pres">
      <dgm:prSet presAssocID="{64E332EC-429A-48F0-9B1A-742DB35DC951}" presName="LevelTwoTextNode" presStyleLbl="node2" presStyleIdx="3" presStyleCnt="7" custLinFactNeighborX="29317">
        <dgm:presLayoutVars>
          <dgm:chPref val="3"/>
        </dgm:presLayoutVars>
      </dgm:prSet>
      <dgm:spPr/>
    </dgm:pt>
    <dgm:pt modelId="{9050D0F9-7634-4F2D-81A4-D19BADA3FE06}" type="pres">
      <dgm:prSet presAssocID="{64E332EC-429A-48F0-9B1A-742DB35DC951}" presName="level3hierChild" presStyleCnt="0"/>
      <dgm:spPr/>
    </dgm:pt>
    <dgm:pt modelId="{44296970-5A22-4141-B0BF-FFE195079A29}" type="pres">
      <dgm:prSet presAssocID="{F7ED94AD-2658-476F-B15E-5C014DACDB29}" presName="conn2-1" presStyleLbl="parChTrans1D2" presStyleIdx="4" presStyleCnt="7"/>
      <dgm:spPr/>
    </dgm:pt>
    <dgm:pt modelId="{02CC143D-08C5-4CAF-8563-6C3C4075C208}" type="pres">
      <dgm:prSet presAssocID="{F7ED94AD-2658-476F-B15E-5C014DACDB29}" presName="connTx" presStyleLbl="parChTrans1D2" presStyleIdx="4" presStyleCnt="7"/>
      <dgm:spPr/>
    </dgm:pt>
    <dgm:pt modelId="{34DA77B8-9CDC-4A2C-82AA-7186F13E9534}" type="pres">
      <dgm:prSet presAssocID="{8F4A24B1-6BDB-4C4B-A5AA-B01FD262F740}" presName="root2" presStyleCnt="0"/>
      <dgm:spPr/>
    </dgm:pt>
    <dgm:pt modelId="{72881F9C-9F82-49A4-B150-E90B389D838E}" type="pres">
      <dgm:prSet presAssocID="{8F4A24B1-6BDB-4C4B-A5AA-B01FD262F740}" presName="LevelTwoTextNode" presStyleLbl="node2" presStyleIdx="4" presStyleCnt="7" custLinFactNeighborX="29317">
        <dgm:presLayoutVars>
          <dgm:chPref val="3"/>
        </dgm:presLayoutVars>
      </dgm:prSet>
      <dgm:spPr/>
    </dgm:pt>
    <dgm:pt modelId="{68263378-C2B6-42EB-81AD-B0BCAF848D10}" type="pres">
      <dgm:prSet presAssocID="{8F4A24B1-6BDB-4C4B-A5AA-B01FD262F740}" presName="level3hierChild" presStyleCnt="0"/>
      <dgm:spPr/>
    </dgm:pt>
    <dgm:pt modelId="{4615282B-E034-4480-B13F-5665D888B86C}" type="pres">
      <dgm:prSet presAssocID="{E37F6E1B-1021-4B6D-88E9-F110776BF7AC}" presName="conn2-1" presStyleLbl="parChTrans1D2" presStyleIdx="5" presStyleCnt="7"/>
      <dgm:spPr/>
    </dgm:pt>
    <dgm:pt modelId="{B8DC9407-4EF3-4D5B-B296-B3C29B873199}" type="pres">
      <dgm:prSet presAssocID="{E37F6E1B-1021-4B6D-88E9-F110776BF7AC}" presName="connTx" presStyleLbl="parChTrans1D2" presStyleIdx="5" presStyleCnt="7"/>
      <dgm:spPr/>
    </dgm:pt>
    <dgm:pt modelId="{3ADD79BB-43E2-42FF-A3A9-2ED51D8F67F9}" type="pres">
      <dgm:prSet presAssocID="{FE39CC3C-A920-4394-B8F1-EE104C592086}" presName="root2" presStyleCnt="0"/>
      <dgm:spPr/>
    </dgm:pt>
    <dgm:pt modelId="{2992C38A-FCB7-44B7-AD2A-FA426705F01F}" type="pres">
      <dgm:prSet presAssocID="{FE39CC3C-A920-4394-B8F1-EE104C592086}" presName="LevelTwoTextNode" presStyleLbl="node2" presStyleIdx="5" presStyleCnt="7" custLinFactNeighborX="29317">
        <dgm:presLayoutVars>
          <dgm:chPref val="3"/>
        </dgm:presLayoutVars>
      </dgm:prSet>
      <dgm:spPr/>
    </dgm:pt>
    <dgm:pt modelId="{506391C0-0379-44D9-82E7-9DBC84856856}" type="pres">
      <dgm:prSet presAssocID="{FE39CC3C-A920-4394-B8F1-EE104C592086}" presName="level3hierChild" presStyleCnt="0"/>
      <dgm:spPr/>
    </dgm:pt>
    <dgm:pt modelId="{14893616-5FC4-4B9A-A667-00C0476D6BF8}" type="pres">
      <dgm:prSet presAssocID="{157E54AC-D0B3-4D31-86D8-5D12EC474F89}" presName="conn2-1" presStyleLbl="parChTrans1D2" presStyleIdx="6" presStyleCnt="7"/>
      <dgm:spPr/>
    </dgm:pt>
    <dgm:pt modelId="{9A7B5544-BB49-4E7D-861D-CC87CDCE79B4}" type="pres">
      <dgm:prSet presAssocID="{157E54AC-D0B3-4D31-86D8-5D12EC474F89}" presName="connTx" presStyleLbl="parChTrans1D2" presStyleIdx="6" presStyleCnt="7"/>
      <dgm:spPr/>
    </dgm:pt>
    <dgm:pt modelId="{F23B88DD-867C-4BCD-89F4-67BA78F74566}" type="pres">
      <dgm:prSet presAssocID="{E76F4F8A-AD45-43BB-BE00-56B3ED4D3CE9}" presName="root2" presStyleCnt="0"/>
      <dgm:spPr/>
    </dgm:pt>
    <dgm:pt modelId="{1051DA1C-DD60-45EF-A31B-C645F31C4E58}" type="pres">
      <dgm:prSet presAssocID="{E76F4F8A-AD45-43BB-BE00-56B3ED4D3CE9}" presName="LevelTwoTextNode" presStyleLbl="node2" presStyleIdx="6" presStyleCnt="7" custLinFactNeighborX="29317">
        <dgm:presLayoutVars>
          <dgm:chPref val="3"/>
        </dgm:presLayoutVars>
      </dgm:prSet>
      <dgm:spPr/>
    </dgm:pt>
    <dgm:pt modelId="{76B7AE9D-B735-4D79-BC06-60B9C4107C95}" type="pres">
      <dgm:prSet presAssocID="{E76F4F8A-AD45-43BB-BE00-56B3ED4D3CE9}" presName="level3hierChild" presStyleCnt="0"/>
      <dgm:spPr/>
    </dgm:pt>
  </dgm:ptLst>
  <dgm:cxnLst>
    <dgm:cxn modelId="{59E1DC00-05E4-4DD0-94AC-176329E0AB80}" type="presOf" srcId="{3FFEF080-F179-4DAB-9811-45C3515F1AA0}" destId="{55896B49-9C73-41C9-8137-035D285802C8}" srcOrd="1" destOrd="0" presId="urn:microsoft.com/office/officeart/2008/layout/HorizontalMultiLevelHierarchy"/>
    <dgm:cxn modelId="{EA531007-E553-4955-96F1-926CA8ED7A72}" type="presOf" srcId="{157E54AC-D0B3-4D31-86D8-5D12EC474F89}" destId="{9A7B5544-BB49-4E7D-861D-CC87CDCE79B4}" srcOrd="1" destOrd="0" presId="urn:microsoft.com/office/officeart/2008/layout/HorizontalMultiLevelHierarchy"/>
    <dgm:cxn modelId="{37D0E909-0D4E-45F9-A369-F625296240BD}" type="presOf" srcId="{3FFEF080-F179-4DAB-9811-45C3515F1AA0}" destId="{5FA93693-2883-40A9-81D4-A14379F78D77}" srcOrd="0" destOrd="0" presId="urn:microsoft.com/office/officeart/2008/layout/HorizontalMultiLevelHierarchy"/>
    <dgm:cxn modelId="{BEC6C410-EC00-41B6-802C-C1EDBD3C0D11}" type="presOf" srcId="{C792BA76-F5A0-43E8-904F-CF97B8B46920}" destId="{920D5B0F-6EB5-44BD-8263-7339E427AC9B}" srcOrd="0" destOrd="0" presId="urn:microsoft.com/office/officeart/2008/layout/HorizontalMultiLevelHierarchy"/>
    <dgm:cxn modelId="{5A86F710-E76B-4CDF-831A-72BA29603025}" type="presOf" srcId="{54B9898E-4583-4344-B878-0263986AE480}" destId="{9F61FFBB-61DE-447D-949B-E1EB430B5D39}" srcOrd="1" destOrd="0" presId="urn:microsoft.com/office/officeart/2008/layout/HorizontalMultiLevelHierarchy"/>
    <dgm:cxn modelId="{DA9ADF19-E176-4F9B-9933-603FB8A71619}" type="presOf" srcId="{F7ED94AD-2658-476F-B15E-5C014DACDB29}" destId="{44296970-5A22-4141-B0BF-FFE195079A29}" srcOrd="0" destOrd="0" presId="urn:microsoft.com/office/officeart/2008/layout/HorizontalMultiLevelHierarchy"/>
    <dgm:cxn modelId="{FFB7891A-84C7-4C4A-AE3E-026F6451F782}" srcId="{38CCAC25-6C13-4293-ADDD-E2B735D17CC6}" destId="{E76F4F8A-AD45-43BB-BE00-56B3ED4D3CE9}" srcOrd="6" destOrd="0" parTransId="{157E54AC-D0B3-4D31-86D8-5D12EC474F89}" sibTransId="{D9142870-1478-44BF-82B4-C887113CCD6E}"/>
    <dgm:cxn modelId="{AE23D31A-9899-4B3E-B685-FEFC6BDCDA55}" type="presOf" srcId="{960A93B6-1A45-4EC7-BDB2-8AF8D02BA1FB}" destId="{F4B6EE06-3F9F-4EF9-BBB3-183DAE843BBE}" srcOrd="0" destOrd="0" presId="urn:microsoft.com/office/officeart/2008/layout/HorizontalMultiLevelHierarchy"/>
    <dgm:cxn modelId="{DEADB523-9257-44DF-9488-C61C5C106B18}" type="presOf" srcId="{E37F6E1B-1021-4B6D-88E9-F110776BF7AC}" destId="{4615282B-E034-4480-B13F-5665D888B86C}" srcOrd="0" destOrd="0" presId="urn:microsoft.com/office/officeart/2008/layout/HorizontalMultiLevelHierarchy"/>
    <dgm:cxn modelId="{A0D08F2E-06A9-4D79-A81B-7565917ED94B}" srcId="{38CCAC25-6C13-4293-ADDD-E2B735D17CC6}" destId="{64E332EC-429A-48F0-9B1A-742DB35DC951}" srcOrd="3" destOrd="0" parTransId="{3FFEF080-F179-4DAB-9811-45C3515F1AA0}" sibTransId="{976968F0-D221-44E2-9940-3CCAF25A79E7}"/>
    <dgm:cxn modelId="{08E91E2F-80F3-46DA-8CC9-89CAD089EA57}" type="presOf" srcId="{E76F4F8A-AD45-43BB-BE00-56B3ED4D3CE9}" destId="{1051DA1C-DD60-45EF-A31B-C645F31C4E58}" srcOrd="0" destOrd="0" presId="urn:microsoft.com/office/officeart/2008/layout/HorizontalMultiLevelHierarchy"/>
    <dgm:cxn modelId="{95B9685C-1EBC-4D73-8700-A4430EFF1BD9}" srcId="{38CCAC25-6C13-4293-ADDD-E2B735D17CC6}" destId="{96640E6C-569F-4A5A-8E8D-679036DB5986}" srcOrd="2" destOrd="0" parTransId="{54B9898E-4583-4344-B878-0263986AE480}" sibTransId="{5E5FE74B-7BA4-4496-AE63-90D23AD63D89}"/>
    <dgm:cxn modelId="{F6F0015D-F56B-4A8B-B1C3-4EABAD9AE88D}" type="presOf" srcId="{38CCAC25-6C13-4293-ADDD-E2B735D17CC6}" destId="{8CE28BB1-A026-4BC6-A17A-4B3D5F114D64}" srcOrd="0" destOrd="0" presId="urn:microsoft.com/office/officeart/2008/layout/HorizontalMultiLevelHierarchy"/>
    <dgm:cxn modelId="{66803A4D-8FAC-4334-A9CC-4A1C00677A1F}" type="presOf" srcId="{74CC82B1-B281-40C8-B95B-F41670CE375A}" destId="{A38D37CE-075E-4B89-AA13-EA2B9D44F66F}" srcOrd="0" destOrd="0" presId="urn:microsoft.com/office/officeart/2008/layout/HorizontalMultiLevelHierarchy"/>
    <dgm:cxn modelId="{D3917F4D-2620-4650-AE29-7DE48F1E7549}" srcId="{38CCAC25-6C13-4293-ADDD-E2B735D17CC6}" destId="{8F4A24B1-6BDB-4C4B-A5AA-B01FD262F740}" srcOrd="4" destOrd="0" parTransId="{F7ED94AD-2658-476F-B15E-5C014DACDB29}" sibTransId="{4D12FEFD-0A83-4A2E-8AD6-E0D9486EA34F}"/>
    <dgm:cxn modelId="{CD8FB46F-05CA-4A5C-81C0-6C6343639287}" type="presOf" srcId="{2B6E3D26-968A-40C5-9CFB-84BBAC77B411}" destId="{1C6C9708-AE8F-490E-A723-2519887D5588}" srcOrd="0" destOrd="0" presId="urn:microsoft.com/office/officeart/2008/layout/HorizontalMultiLevelHierarchy"/>
    <dgm:cxn modelId="{F65FC851-E0E4-4DB6-816A-EC5A13B4D987}" type="presOf" srcId="{54B9898E-4583-4344-B878-0263986AE480}" destId="{C8D79D4A-66D4-4A55-8AAE-7C6128A0DEB1}" srcOrd="0" destOrd="0" presId="urn:microsoft.com/office/officeart/2008/layout/HorizontalMultiLevelHierarchy"/>
    <dgm:cxn modelId="{1F6DE775-30E9-4648-A6EB-2CF6F8B65AD4}" type="presOf" srcId="{8F4A24B1-6BDB-4C4B-A5AA-B01FD262F740}" destId="{72881F9C-9F82-49A4-B150-E90B389D838E}" srcOrd="0" destOrd="0" presId="urn:microsoft.com/office/officeart/2008/layout/HorizontalMultiLevelHierarchy"/>
    <dgm:cxn modelId="{B73C1956-B252-4A96-A9CD-CDDCD9461F65}" type="presOf" srcId="{FE39CC3C-A920-4394-B8F1-EE104C592086}" destId="{2992C38A-FCB7-44B7-AD2A-FA426705F01F}" srcOrd="0" destOrd="0" presId="urn:microsoft.com/office/officeart/2008/layout/HorizontalMultiLevelHierarchy"/>
    <dgm:cxn modelId="{24159957-6F81-4AEC-91D1-54CB58AA3236}" srcId="{38CCAC25-6C13-4293-ADDD-E2B735D17CC6}" destId="{FE39CC3C-A920-4394-B8F1-EE104C592086}" srcOrd="5" destOrd="0" parTransId="{E37F6E1B-1021-4B6D-88E9-F110776BF7AC}" sibTransId="{3CA3E16D-F79F-4618-9DBA-F99D750E0808}"/>
    <dgm:cxn modelId="{9F13097C-92F0-4A89-B578-3D097D90B346}" type="presOf" srcId="{96640E6C-569F-4A5A-8E8D-679036DB5986}" destId="{83069172-B332-4952-B981-0F368D3D0675}" srcOrd="0" destOrd="0" presId="urn:microsoft.com/office/officeart/2008/layout/HorizontalMultiLevelHierarchy"/>
    <dgm:cxn modelId="{8C628097-4DAA-4253-8C90-EC41E3169C5F}" type="presOf" srcId="{C792BA76-F5A0-43E8-904F-CF97B8B46920}" destId="{3F0C10B5-8DAF-4AF0-96BF-3C0A7C4B7C56}" srcOrd="1" destOrd="0" presId="urn:microsoft.com/office/officeart/2008/layout/HorizontalMultiLevelHierarchy"/>
    <dgm:cxn modelId="{9C710999-50C2-4F81-B8DD-282C3E45F4C4}" srcId="{38CCAC25-6C13-4293-ADDD-E2B735D17CC6}" destId="{A555BD0F-F03A-4259-B2DF-095169686374}" srcOrd="0" destOrd="0" parTransId="{960A93B6-1A45-4EC7-BDB2-8AF8D02BA1FB}" sibTransId="{09FCBB0C-920A-405E-9FDF-50CB3DDE7E25}"/>
    <dgm:cxn modelId="{37139899-59E9-482C-9A22-D18D2F10442E}" srcId="{38CCAC25-6C13-4293-ADDD-E2B735D17CC6}" destId="{74CC82B1-B281-40C8-B95B-F41670CE375A}" srcOrd="1" destOrd="0" parTransId="{C792BA76-F5A0-43E8-904F-CF97B8B46920}" sibTransId="{EC4F7896-990B-4EE6-B456-E96C692E7EFA}"/>
    <dgm:cxn modelId="{EC1C029C-2956-4559-8E47-05CBDAA4D057}" srcId="{2B6E3D26-968A-40C5-9CFB-84BBAC77B411}" destId="{38CCAC25-6C13-4293-ADDD-E2B735D17CC6}" srcOrd="0" destOrd="0" parTransId="{1B320B01-A705-4C67-8141-3415B656B064}" sibTransId="{4E47322C-B89F-4A51-8BB8-2401816FF5D4}"/>
    <dgm:cxn modelId="{82A301A0-9A22-45D3-9D2E-3E9C2210C594}" type="presOf" srcId="{A555BD0F-F03A-4259-B2DF-095169686374}" destId="{DEBD0C87-B159-4333-BB43-ECE8A4B0BB97}" srcOrd="0" destOrd="0" presId="urn:microsoft.com/office/officeart/2008/layout/HorizontalMultiLevelHierarchy"/>
    <dgm:cxn modelId="{622C4FC7-6329-4BE2-81F6-561E46C358AE}" type="presOf" srcId="{F7ED94AD-2658-476F-B15E-5C014DACDB29}" destId="{02CC143D-08C5-4CAF-8563-6C3C4075C208}" srcOrd="1" destOrd="0" presId="urn:microsoft.com/office/officeart/2008/layout/HorizontalMultiLevelHierarchy"/>
    <dgm:cxn modelId="{2A1986CA-716A-4513-B92B-AB0098A23353}" type="presOf" srcId="{E37F6E1B-1021-4B6D-88E9-F110776BF7AC}" destId="{B8DC9407-4EF3-4D5B-B296-B3C29B873199}" srcOrd="1" destOrd="0" presId="urn:microsoft.com/office/officeart/2008/layout/HorizontalMultiLevelHierarchy"/>
    <dgm:cxn modelId="{35AAC9D5-353F-4112-A972-658DA5C57589}" type="presOf" srcId="{64E332EC-429A-48F0-9B1A-742DB35DC951}" destId="{D1ED0374-B84A-46EA-B4A1-A1967A37D7EB}" srcOrd="0" destOrd="0" presId="urn:microsoft.com/office/officeart/2008/layout/HorizontalMultiLevelHierarchy"/>
    <dgm:cxn modelId="{CEDCDDDD-78F5-4E13-BA44-0D58E162F174}" type="presOf" srcId="{157E54AC-D0B3-4D31-86D8-5D12EC474F89}" destId="{14893616-5FC4-4B9A-A667-00C0476D6BF8}" srcOrd="0" destOrd="0" presId="urn:microsoft.com/office/officeart/2008/layout/HorizontalMultiLevelHierarchy"/>
    <dgm:cxn modelId="{1DD7E1E4-3BD0-469C-9EE8-0D8683210486}" type="presOf" srcId="{960A93B6-1A45-4EC7-BDB2-8AF8D02BA1FB}" destId="{650330FA-1B31-4235-B6B9-3600037EAB79}" srcOrd="1" destOrd="0" presId="urn:microsoft.com/office/officeart/2008/layout/HorizontalMultiLevelHierarchy"/>
    <dgm:cxn modelId="{8CAD989B-C0CA-4128-88ED-1B5EF1B8EEDC}" type="presParOf" srcId="{1C6C9708-AE8F-490E-A723-2519887D5588}" destId="{8E9E143F-19C3-4B90-8CD0-6486B9270DF2}" srcOrd="0" destOrd="0" presId="urn:microsoft.com/office/officeart/2008/layout/HorizontalMultiLevelHierarchy"/>
    <dgm:cxn modelId="{7A8DEB39-3E59-4F61-8FAD-4504390228FE}" type="presParOf" srcId="{8E9E143F-19C3-4B90-8CD0-6486B9270DF2}" destId="{8CE28BB1-A026-4BC6-A17A-4B3D5F114D64}" srcOrd="0" destOrd="0" presId="urn:microsoft.com/office/officeart/2008/layout/HorizontalMultiLevelHierarchy"/>
    <dgm:cxn modelId="{7A7F0125-4C62-48C8-B167-400F9EE00855}" type="presParOf" srcId="{8E9E143F-19C3-4B90-8CD0-6486B9270DF2}" destId="{ABAEFA8A-66CA-4844-A210-263F939C5438}" srcOrd="1" destOrd="0" presId="urn:microsoft.com/office/officeart/2008/layout/HorizontalMultiLevelHierarchy"/>
    <dgm:cxn modelId="{87BAB19E-2401-435C-A4CF-62A1AEC5D455}" type="presParOf" srcId="{ABAEFA8A-66CA-4844-A210-263F939C5438}" destId="{F4B6EE06-3F9F-4EF9-BBB3-183DAE843BBE}" srcOrd="0" destOrd="0" presId="urn:microsoft.com/office/officeart/2008/layout/HorizontalMultiLevelHierarchy"/>
    <dgm:cxn modelId="{567B910E-4B47-44E4-9BED-A8A095101951}" type="presParOf" srcId="{F4B6EE06-3F9F-4EF9-BBB3-183DAE843BBE}" destId="{650330FA-1B31-4235-B6B9-3600037EAB79}" srcOrd="0" destOrd="0" presId="urn:microsoft.com/office/officeart/2008/layout/HorizontalMultiLevelHierarchy"/>
    <dgm:cxn modelId="{C7FDF6B8-554F-4410-8446-7065F302BB68}" type="presParOf" srcId="{ABAEFA8A-66CA-4844-A210-263F939C5438}" destId="{B231DE9E-F3AA-412E-AA87-55B1B0BD80CB}" srcOrd="1" destOrd="0" presId="urn:microsoft.com/office/officeart/2008/layout/HorizontalMultiLevelHierarchy"/>
    <dgm:cxn modelId="{00CB146B-BA69-46C1-9EFE-37C6B2B8A0A6}" type="presParOf" srcId="{B231DE9E-F3AA-412E-AA87-55B1B0BD80CB}" destId="{DEBD0C87-B159-4333-BB43-ECE8A4B0BB97}" srcOrd="0" destOrd="0" presId="urn:microsoft.com/office/officeart/2008/layout/HorizontalMultiLevelHierarchy"/>
    <dgm:cxn modelId="{95EFB054-98EE-401C-AE1F-4E2B87DC8A63}" type="presParOf" srcId="{B231DE9E-F3AA-412E-AA87-55B1B0BD80CB}" destId="{3E9B185C-47BC-4FE5-8705-8E1C8B3162A5}" srcOrd="1" destOrd="0" presId="urn:microsoft.com/office/officeart/2008/layout/HorizontalMultiLevelHierarchy"/>
    <dgm:cxn modelId="{AD3B7127-E991-43F1-B7C9-398902E773A9}" type="presParOf" srcId="{ABAEFA8A-66CA-4844-A210-263F939C5438}" destId="{920D5B0F-6EB5-44BD-8263-7339E427AC9B}" srcOrd="2" destOrd="0" presId="urn:microsoft.com/office/officeart/2008/layout/HorizontalMultiLevelHierarchy"/>
    <dgm:cxn modelId="{0D4E01BD-50FB-478D-BFC1-16F5FBD06D68}" type="presParOf" srcId="{920D5B0F-6EB5-44BD-8263-7339E427AC9B}" destId="{3F0C10B5-8DAF-4AF0-96BF-3C0A7C4B7C56}" srcOrd="0" destOrd="0" presId="urn:microsoft.com/office/officeart/2008/layout/HorizontalMultiLevelHierarchy"/>
    <dgm:cxn modelId="{B94FED4D-7BDD-4A69-85D5-D697554BF565}" type="presParOf" srcId="{ABAEFA8A-66CA-4844-A210-263F939C5438}" destId="{263AFB30-4197-4337-88D5-76D84986BC06}" srcOrd="3" destOrd="0" presId="urn:microsoft.com/office/officeart/2008/layout/HorizontalMultiLevelHierarchy"/>
    <dgm:cxn modelId="{F9DBE5B7-2D0D-4B21-9DCE-73661783A38B}" type="presParOf" srcId="{263AFB30-4197-4337-88D5-76D84986BC06}" destId="{A38D37CE-075E-4B89-AA13-EA2B9D44F66F}" srcOrd="0" destOrd="0" presId="urn:microsoft.com/office/officeart/2008/layout/HorizontalMultiLevelHierarchy"/>
    <dgm:cxn modelId="{EEAEC968-824D-43E5-86F8-0965BAE34DB2}" type="presParOf" srcId="{263AFB30-4197-4337-88D5-76D84986BC06}" destId="{214DA29C-ADD1-446F-87D5-36D1F1AFF564}" srcOrd="1" destOrd="0" presId="urn:microsoft.com/office/officeart/2008/layout/HorizontalMultiLevelHierarchy"/>
    <dgm:cxn modelId="{E466A1CF-57E1-4880-BA8D-C013B8BBA446}" type="presParOf" srcId="{ABAEFA8A-66CA-4844-A210-263F939C5438}" destId="{C8D79D4A-66D4-4A55-8AAE-7C6128A0DEB1}" srcOrd="4" destOrd="0" presId="urn:microsoft.com/office/officeart/2008/layout/HorizontalMultiLevelHierarchy"/>
    <dgm:cxn modelId="{04F83F12-32E3-4611-BBF2-C927BDAB3270}" type="presParOf" srcId="{C8D79D4A-66D4-4A55-8AAE-7C6128A0DEB1}" destId="{9F61FFBB-61DE-447D-949B-E1EB430B5D39}" srcOrd="0" destOrd="0" presId="urn:microsoft.com/office/officeart/2008/layout/HorizontalMultiLevelHierarchy"/>
    <dgm:cxn modelId="{0F2F5826-EB6A-4BBB-BF12-AC07552EE796}" type="presParOf" srcId="{ABAEFA8A-66CA-4844-A210-263F939C5438}" destId="{9FD406E8-26DD-48B0-8E37-72A8EE80F068}" srcOrd="5" destOrd="0" presId="urn:microsoft.com/office/officeart/2008/layout/HorizontalMultiLevelHierarchy"/>
    <dgm:cxn modelId="{804DDBC5-185B-498B-85E6-C5B5EA6108E2}" type="presParOf" srcId="{9FD406E8-26DD-48B0-8E37-72A8EE80F068}" destId="{83069172-B332-4952-B981-0F368D3D0675}" srcOrd="0" destOrd="0" presId="urn:microsoft.com/office/officeart/2008/layout/HorizontalMultiLevelHierarchy"/>
    <dgm:cxn modelId="{FBFD6069-77F2-45CE-A1DC-9667747F09E7}" type="presParOf" srcId="{9FD406E8-26DD-48B0-8E37-72A8EE80F068}" destId="{43D73210-C4DB-4061-9C92-9BF0D837780A}" srcOrd="1" destOrd="0" presId="urn:microsoft.com/office/officeart/2008/layout/HorizontalMultiLevelHierarchy"/>
    <dgm:cxn modelId="{DE98049D-A211-4602-886A-76AFC919A38F}" type="presParOf" srcId="{ABAEFA8A-66CA-4844-A210-263F939C5438}" destId="{5FA93693-2883-40A9-81D4-A14379F78D77}" srcOrd="6" destOrd="0" presId="urn:microsoft.com/office/officeart/2008/layout/HorizontalMultiLevelHierarchy"/>
    <dgm:cxn modelId="{9E2145A2-54CA-4E99-9617-3EC3A9EC39C0}" type="presParOf" srcId="{5FA93693-2883-40A9-81D4-A14379F78D77}" destId="{55896B49-9C73-41C9-8137-035D285802C8}" srcOrd="0" destOrd="0" presId="urn:microsoft.com/office/officeart/2008/layout/HorizontalMultiLevelHierarchy"/>
    <dgm:cxn modelId="{4A8332D2-7976-4710-BCF4-2AB994EE3266}" type="presParOf" srcId="{ABAEFA8A-66CA-4844-A210-263F939C5438}" destId="{BDF0E0C1-FE51-4848-BA48-4933A392FA33}" srcOrd="7" destOrd="0" presId="urn:microsoft.com/office/officeart/2008/layout/HorizontalMultiLevelHierarchy"/>
    <dgm:cxn modelId="{6FDCAC72-0AE0-4634-A73D-BE914247FCF0}" type="presParOf" srcId="{BDF0E0C1-FE51-4848-BA48-4933A392FA33}" destId="{D1ED0374-B84A-46EA-B4A1-A1967A37D7EB}" srcOrd="0" destOrd="0" presId="urn:microsoft.com/office/officeart/2008/layout/HorizontalMultiLevelHierarchy"/>
    <dgm:cxn modelId="{775D7BD3-8C44-4658-8DD9-EDA3F8106A39}" type="presParOf" srcId="{BDF0E0C1-FE51-4848-BA48-4933A392FA33}" destId="{9050D0F9-7634-4F2D-81A4-D19BADA3FE06}" srcOrd="1" destOrd="0" presId="urn:microsoft.com/office/officeart/2008/layout/HorizontalMultiLevelHierarchy"/>
    <dgm:cxn modelId="{1E674CB3-B938-466B-8F26-2508FB7C4F41}" type="presParOf" srcId="{ABAEFA8A-66CA-4844-A210-263F939C5438}" destId="{44296970-5A22-4141-B0BF-FFE195079A29}" srcOrd="8" destOrd="0" presId="urn:microsoft.com/office/officeart/2008/layout/HorizontalMultiLevelHierarchy"/>
    <dgm:cxn modelId="{666AF0D4-9153-40FE-AB64-9471F2847C32}" type="presParOf" srcId="{44296970-5A22-4141-B0BF-FFE195079A29}" destId="{02CC143D-08C5-4CAF-8563-6C3C4075C208}" srcOrd="0" destOrd="0" presId="urn:microsoft.com/office/officeart/2008/layout/HorizontalMultiLevelHierarchy"/>
    <dgm:cxn modelId="{EBA8D9D6-57B8-4236-B2F8-A6FE755B5A0A}" type="presParOf" srcId="{ABAEFA8A-66CA-4844-A210-263F939C5438}" destId="{34DA77B8-9CDC-4A2C-82AA-7186F13E9534}" srcOrd="9" destOrd="0" presId="urn:microsoft.com/office/officeart/2008/layout/HorizontalMultiLevelHierarchy"/>
    <dgm:cxn modelId="{C525DB0D-AF2C-45EE-85DB-331CDBE64409}" type="presParOf" srcId="{34DA77B8-9CDC-4A2C-82AA-7186F13E9534}" destId="{72881F9C-9F82-49A4-B150-E90B389D838E}" srcOrd="0" destOrd="0" presId="urn:microsoft.com/office/officeart/2008/layout/HorizontalMultiLevelHierarchy"/>
    <dgm:cxn modelId="{24B680A2-B232-4B5B-B5C9-3AD0DFC5BDFC}" type="presParOf" srcId="{34DA77B8-9CDC-4A2C-82AA-7186F13E9534}" destId="{68263378-C2B6-42EB-81AD-B0BCAF848D10}" srcOrd="1" destOrd="0" presId="urn:microsoft.com/office/officeart/2008/layout/HorizontalMultiLevelHierarchy"/>
    <dgm:cxn modelId="{77D4AE21-454E-4A3F-9FE0-4A9DD8745F8B}" type="presParOf" srcId="{ABAEFA8A-66CA-4844-A210-263F939C5438}" destId="{4615282B-E034-4480-B13F-5665D888B86C}" srcOrd="10" destOrd="0" presId="urn:microsoft.com/office/officeart/2008/layout/HorizontalMultiLevelHierarchy"/>
    <dgm:cxn modelId="{63C4270F-BC33-439F-9E6F-6353AA23611F}" type="presParOf" srcId="{4615282B-E034-4480-B13F-5665D888B86C}" destId="{B8DC9407-4EF3-4D5B-B296-B3C29B873199}" srcOrd="0" destOrd="0" presId="urn:microsoft.com/office/officeart/2008/layout/HorizontalMultiLevelHierarchy"/>
    <dgm:cxn modelId="{D01DB970-11C3-48A3-B7A3-F1E540A759BC}" type="presParOf" srcId="{ABAEFA8A-66CA-4844-A210-263F939C5438}" destId="{3ADD79BB-43E2-42FF-A3A9-2ED51D8F67F9}" srcOrd="11" destOrd="0" presId="urn:microsoft.com/office/officeart/2008/layout/HorizontalMultiLevelHierarchy"/>
    <dgm:cxn modelId="{75DACD4F-23BE-4B2D-8FC4-44EE4A27C4BA}" type="presParOf" srcId="{3ADD79BB-43E2-42FF-A3A9-2ED51D8F67F9}" destId="{2992C38A-FCB7-44B7-AD2A-FA426705F01F}" srcOrd="0" destOrd="0" presId="urn:microsoft.com/office/officeart/2008/layout/HorizontalMultiLevelHierarchy"/>
    <dgm:cxn modelId="{C8AB8D47-0E47-4A90-8AD3-9C8CDBEB8FA7}" type="presParOf" srcId="{3ADD79BB-43E2-42FF-A3A9-2ED51D8F67F9}" destId="{506391C0-0379-44D9-82E7-9DBC84856856}" srcOrd="1" destOrd="0" presId="urn:microsoft.com/office/officeart/2008/layout/HorizontalMultiLevelHierarchy"/>
    <dgm:cxn modelId="{68E80120-95B1-498E-B610-BDB55F365138}" type="presParOf" srcId="{ABAEFA8A-66CA-4844-A210-263F939C5438}" destId="{14893616-5FC4-4B9A-A667-00C0476D6BF8}" srcOrd="12" destOrd="0" presId="urn:microsoft.com/office/officeart/2008/layout/HorizontalMultiLevelHierarchy"/>
    <dgm:cxn modelId="{52F6DE62-89E9-448E-A244-FC0F4051AC55}" type="presParOf" srcId="{14893616-5FC4-4B9A-A667-00C0476D6BF8}" destId="{9A7B5544-BB49-4E7D-861D-CC87CDCE79B4}" srcOrd="0" destOrd="0" presId="urn:microsoft.com/office/officeart/2008/layout/HorizontalMultiLevelHierarchy"/>
    <dgm:cxn modelId="{709E974C-2C62-49FB-8EBA-7E8AC009A763}" type="presParOf" srcId="{ABAEFA8A-66CA-4844-A210-263F939C5438}" destId="{F23B88DD-867C-4BCD-89F4-67BA78F74566}" srcOrd="13" destOrd="0" presId="urn:microsoft.com/office/officeart/2008/layout/HorizontalMultiLevelHierarchy"/>
    <dgm:cxn modelId="{2CCB986C-747A-4672-B9C1-6D11DF7283E9}" type="presParOf" srcId="{F23B88DD-867C-4BCD-89F4-67BA78F74566}" destId="{1051DA1C-DD60-45EF-A31B-C645F31C4E58}" srcOrd="0" destOrd="0" presId="urn:microsoft.com/office/officeart/2008/layout/HorizontalMultiLevelHierarchy"/>
    <dgm:cxn modelId="{D1FB3CD0-0C97-4EE0-A9DC-5A61ACC0B8BE}" type="presParOf" srcId="{F23B88DD-867C-4BCD-89F4-67BA78F74566}" destId="{76B7AE9D-B735-4D79-BC06-60B9C4107C9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93616-5FC4-4B9A-A667-00C0476D6BF8}">
      <dsp:nvSpPr>
        <dsp:cNvPr id="0" name=""/>
        <dsp:cNvSpPr/>
      </dsp:nvSpPr>
      <dsp:spPr>
        <a:xfrm>
          <a:off x="1414950" y="1188132"/>
          <a:ext cx="296177" cy="282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8088" y="0"/>
              </a:lnTo>
              <a:lnTo>
                <a:pt x="148088" y="282181"/>
              </a:lnTo>
              <a:lnTo>
                <a:pt x="296177" y="282181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1552812" y="1318995"/>
        <a:ext cx="20454" cy="20454"/>
      </dsp:txXfrm>
    </dsp:sp>
    <dsp:sp modelId="{4615282B-E034-4480-B13F-5665D888B86C}">
      <dsp:nvSpPr>
        <dsp:cNvPr id="0" name=""/>
        <dsp:cNvSpPr/>
      </dsp:nvSpPr>
      <dsp:spPr>
        <a:xfrm>
          <a:off x="1414950" y="905950"/>
          <a:ext cx="296177" cy="282181"/>
        </a:xfrm>
        <a:custGeom>
          <a:avLst/>
          <a:gdLst/>
          <a:ahLst/>
          <a:cxnLst/>
          <a:rect l="0" t="0" r="0" b="0"/>
          <a:pathLst>
            <a:path>
              <a:moveTo>
                <a:pt x="0" y="282181"/>
              </a:moveTo>
              <a:lnTo>
                <a:pt x="148088" y="282181"/>
              </a:lnTo>
              <a:lnTo>
                <a:pt x="148088" y="0"/>
              </a:lnTo>
              <a:lnTo>
                <a:pt x="296177" y="0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1552812" y="1036814"/>
        <a:ext cx="20454" cy="20454"/>
      </dsp:txXfrm>
    </dsp:sp>
    <dsp:sp modelId="{8CE28BB1-A026-4BC6-A17A-4B3D5F114D64}">
      <dsp:nvSpPr>
        <dsp:cNvPr id="0" name=""/>
        <dsp:cNvSpPr/>
      </dsp:nvSpPr>
      <dsp:spPr>
        <a:xfrm rot="16200000">
          <a:off x="203415" y="768688"/>
          <a:ext cx="1584183" cy="83888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Masters en partenariat avec d’autres établissements </a:t>
          </a:r>
        </a:p>
      </dsp:txBody>
      <dsp:txXfrm>
        <a:off x="203415" y="768688"/>
        <a:ext cx="1584183" cy="838886"/>
      </dsp:txXfrm>
    </dsp:sp>
    <dsp:sp modelId="{2992C38A-FCB7-44B7-AD2A-FA426705F01F}">
      <dsp:nvSpPr>
        <dsp:cNvPr id="0" name=""/>
        <dsp:cNvSpPr/>
      </dsp:nvSpPr>
      <dsp:spPr>
        <a:xfrm>
          <a:off x="1711128" y="680205"/>
          <a:ext cx="1480887" cy="45149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Lettres médiévales</a:t>
          </a:r>
        </a:p>
      </dsp:txBody>
      <dsp:txXfrm>
        <a:off x="1711128" y="680205"/>
        <a:ext cx="1480887" cy="451490"/>
      </dsp:txXfrm>
    </dsp:sp>
    <dsp:sp modelId="{1051DA1C-DD60-45EF-A31B-C645F31C4E58}">
      <dsp:nvSpPr>
        <dsp:cNvPr id="0" name=""/>
        <dsp:cNvSpPr/>
      </dsp:nvSpPr>
      <dsp:spPr>
        <a:xfrm>
          <a:off x="1711128" y="1244568"/>
          <a:ext cx="1480887" cy="45149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De la Renaissance aux Lumières</a:t>
          </a:r>
        </a:p>
      </dsp:txBody>
      <dsp:txXfrm>
        <a:off x="1711128" y="1244568"/>
        <a:ext cx="1480887" cy="4514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93616-5FC4-4B9A-A667-00C0476D6BF8}">
      <dsp:nvSpPr>
        <dsp:cNvPr id="0" name=""/>
        <dsp:cNvSpPr/>
      </dsp:nvSpPr>
      <dsp:spPr>
        <a:xfrm>
          <a:off x="1414950" y="1188132"/>
          <a:ext cx="296177" cy="456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8088" y="0"/>
              </a:lnTo>
              <a:lnTo>
                <a:pt x="148088" y="456325"/>
              </a:lnTo>
              <a:lnTo>
                <a:pt x="296177" y="45632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1549439" y="1402694"/>
        <a:ext cx="27200" cy="27200"/>
      </dsp:txXfrm>
    </dsp:sp>
    <dsp:sp modelId="{4615282B-E034-4480-B13F-5665D888B86C}">
      <dsp:nvSpPr>
        <dsp:cNvPr id="0" name=""/>
        <dsp:cNvSpPr/>
      </dsp:nvSpPr>
      <dsp:spPr>
        <a:xfrm>
          <a:off x="1414950" y="905950"/>
          <a:ext cx="296177" cy="282181"/>
        </a:xfrm>
        <a:custGeom>
          <a:avLst/>
          <a:gdLst/>
          <a:ahLst/>
          <a:cxnLst/>
          <a:rect l="0" t="0" r="0" b="0"/>
          <a:pathLst>
            <a:path>
              <a:moveTo>
                <a:pt x="0" y="282181"/>
              </a:moveTo>
              <a:lnTo>
                <a:pt x="148088" y="282181"/>
              </a:lnTo>
              <a:lnTo>
                <a:pt x="148088" y="0"/>
              </a:lnTo>
              <a:lnTo>
                <a:pt x="296177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1552812" y="1036814"/>
        <a:ext cx="20454" cy="20454"/>
      </dsp:txXfrm>
    </dsp:sp>
    <dsp:sp modelId="{8CE28BB1-A026-4BC6-A17A-4B3D5F114D64}">
      <dsp:nvSpPr>
        <dsp:cNvPr id="0" name=""/>
        <dsp:cNvSpPr/>
      </dsp:nvSpPr>
      <dsp:spPr>
        <a:xfrm rot="16200000">
          <a:off x="203415" y="768688"/>
          <a:ext cx="1584183" cy="838886"/>
        </a:xfrm>
        <a:prstGeom prst="rect">
          <a:avLst/>
        </a:prstGeom>
        <a:solidFill>
          <a:srgbClr val="FF99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Masters professionnels SU</a:t>
          </a:r>
        </a:p>
      </dsp:txBody>
      <dsp:txXfrm>
        <a:off x="203415" y="768688"/>
        <a:ext cx="1584183" cy="838886"/>
      </dsp:txXfrm>
    </dsp:sp>
    <dsp:sp modelId="{2992C38A-FCB7-44B7-AD2A-FA426705F01F}">
      <dsp:nvSpPr>
        <dsp:cNvPr id="0" name=""/>
        <dsp:cNvSpPr/>
      </dsp:nvSpPr>
      <dsp:spPr>
        <a:xfrm>
          <a:off x="1711128" y="506061"/>
          <a:ext cx="1480887" cy="799778"/>
        </a:xfrm>
        <a:prstGeom prst="rect">
          <a:avLst/>
        </a:prstGeom>
        <a:solidFill>
          <a:srgbClr val="FF99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Lettres et multimédias : métiers de l’édition et de l’audiovisuel (LEMMEA) </a:t>
          </a:r>
        </a:p>
      </dsp:txBody>
      <dsp:txXfrm>
        <a:off x="1711128" y="506061"/>
        <a:ext cx="1480887" cy="799778"/>
      </dsp:txXfrm>
    </dsp:sp>
    <dsp:sp modelId="{1051DA1C-DD60-45EF-A31B-C645F31C4E58}">
      <dsp:nvSpPr>
        <dsp:cNvPr id="0" name=""/>
        <dsp:cNvSpPr/>
      </dsp:nvSpPr>
      <dsp:spPr>
        <a:xfrm>
          <a:off x="1711128" y="1418712"/>
          <a:ext cx="1480887" cy="451490"/>
        </a:xfrm>
        <a:prstGeom prst="rect">
          <a:avLst/>
        </a:prstGeom>
        <a:solidFill>
          <a:srgbClr val="FF99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800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MEEF Capes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800" kern="1200" dirty="0"/>
        </a:p>
      </dsp:txBody>
      <dsp:txXfrm>
        <a:off x="1711128" y="1418712"/>
        <a:ext cx="1480887" cy="4514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93616-5FC4-4B9A-A667-00C0476D6BF8}">
      <dsp:nvSpPr>
        <dsp:cNvPr id="0" name=""/>
        <dsp:cNvSpPr/>
      </dsp:nvSpPr>
      <dsp:spPr>
        <a:xfrm>
          <a:off x="1849624" y="1892468"/>
          <a:ext cx="291791" cy="1668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5895" y="0"/>
              </a:lnTo>
              <a:lnTo>
                <a:pt x="145895" y="1668047"/>
              </a:lnTo>
              <a:lnTo>
                <a:pt x="291791" y="1668047"/>
              </a:lnTo>
            </a:path>
          </a:pathLst>
        </a:custGeom>
        <a:noFill/>
        <a:ln w="952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00" kern="1200"/>
        </a:p>
      </dsp:txBody>
      <dsp:txXfrm>
        <a:off x="1953186" y="2684157"/>
        <a:ext cx="84668" cy="84668"/>
      </dsp:txXfrm>
    </dsp:sp>
    <dsp:sp modelId="{4615282B-E034-4480-B13F-5665D888B86C}">
      <dsp:nvSpPr>
        <dsp:cNvPr id="0" name=""/>
        <dsp:cNvSpPr/>
      </dsp:nvSpPr>
      <dsp:spPr>
        <a:xfrm>
          <a:off x="1849624" y="1892468"/>
          <a:ext cx="291791" cy="11120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5895" y="0"/>
              </a:lnTo>
              <a:lnTo>
                <a:pt x="145895" y="1112031"/>
              </a:lnTo>
              <a:lnTo>
                <a:pt x="291791" y="1112031"/>
              </a:lnTo>
            </a:path>
          </a:pathLst>
        </a:custGeom>
        <a:noFill/>
        <a:ln w="952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1966778" y="2419742"/>
        <a:ext cx="57483" cy="57483"/>
      </dsp:txXfrm>
    </dsp:sp>
    <dsp:sp modelId="{44296970-5A22-4141-B0BF-FFE195079A29}">
      <dsp:nvSpPr>
        <dsp:cNvPr id="0" name=""/>
        <dsp:cNvSpPr/>
      </dsp:nvSpPr>
      <dsp:spPr>
        <a:xfrm>
          <a:off x="1849624" y="1892468"/>
          <a:ext cx="291791" cy="5560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5895" y="0"/>
              </a:lnTo>
              <a:lnTo>
                <a:pt x="145895" y="556015"/>
              </a:lnTo>
              <a:lnTo>
                <a:pt x="291791" y="556015"/>
              </a:lnTo>
            </a:path>
          </a:pathLst>
        </a:custGeom>
        <a:noFill/>
        <a:ln w="952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1979822" y="2154778"/>
        <a:ext cx="31396" cy="31396"/>
      </dsp:txXfrm>
    </dsp:sp>
    <dsp:sp modelId="{5FA93693-2883-40A9-81D4-A14379F78D77}">
      <dsp:nvSpPr>
        <dsp:cNvPr id="0" name=""/>
        <dsp:cNvSpPr/>
      </dsp:nvSpPr>
      <dsp:spPr>
        <a:xfrm>
          <a:off x="1849624" y="1846748"/>
          <a:ext cx="2917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1791" y="45720"/>
              </a:lnTo>
            </a:path>
          </a:pathLst>
        </a:custGeom>
        <a:noFill/>
        <a:ln w="952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1988225" y="1885173"/>
        <a:ext cx="14589" cy="14589"/>
      </dsp:txXfrm>
    </dsp:sp>
    <dsp:sp modelId="{C8D79D4A-66D4-4A55-8AAE-7C6128A0DEB1}">
      <dsp:nvSpPr>
        <dsp:cNvPr id="0" name=""/>
        <dsp:cNvSpPr/>
      </dsp:nvSpPr>
      <dsp:spPr>
        <a:xfrm>
          <a:off x="1849624" y="1336452"/>
          <a:ext cx="291791" cy="556015"/>
        </a:xfrm>
        <a:custGeom>
          <a:avLst/>
          <a:gdLst/>
          <a:ahLst/>
          <a:cxnLst/>
          <a:rect l="0" t="0" r="0" b="0"/>
          <a:pathLst>
            <a:path>
              <a:moveTo>
                <a:pt x="0" y="556015"/>
              </a:moveTo>
              <a:lnTo>
                <a:pt x="145895" y="556015"/>
              </a:lnTo>
              <a:lnTo>
                <a:pt x="145895" y="0"/>
              </a:lnTo>
              <a:lnTo>
                <a:pt x="291791" y="0"/>
              </a:lnTo>
            </a:path>
          </a:pathLst>
        </a:custGeom>
        <a:noFill/>
        <a:ln w="952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1979822" y="1598762"/>
        <a:ext cx="31396" cy="31396"/>
      </dsp:txXfrm>
    </dsp:sp>
    <dsp:sp modelId="{920D5B0F-6EB5-44BD-8263-7339E427AC9B}">
      <dsp:nvSpPr>
        <dsp:cNvPr id="0" name=""/>
        <dsp:cNvSpPr/>
      </dsp:nvSpPr>
      <dsp:spPr>
        <a:xfrm>
          <a:off x="1849624" y="780436"/>
          <a:ext cx="291791" cy="1112031"/>
        </a:xfrm>
        <a:custGeom>
          <a:avLst/>
          <a:gdLst/>
          <a:ahLst/>
          <a:cxnLst/>
          <a:rect l="0" t="0" r="0" b="0"/>
          <a:pathLst>
            <a:path>
              <a:moveTo>
                <a:pt x="0" y="1112031"/>
              </a:moveTo>
              <a:lnTo>
                <a:pt x="145895" y="1112031"/>
              </a:lnTo>
              <a:lnTo>
                <a:pt x="145895" y="0"/>
              </a:lnTo>
              <a:lnTo>
                <a:pt x="291791" y="0"/>
              </a:lnTo>
            </a:path>
          </a:pathLst>
        </a:custGeom>
        <a:noFill/>
        <a:ln w="952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1966778" y="1307710"/>
        <a:ext cx="57483" cy="57483"/>
      </dsp:txXfrm>
    </dsp:sp>
    <dsp:sp modelId="{F4B6EE06-3F9F-4EF9-BBB3-183DAE843BBE}">
      <dsp:nvSpPr>
        <dsp:cNvPr id="0" name=""/>
        <dsp:cNvSpPr/>
      </dsp:nvSpPr>
      <dsp:spPr>
        <a:xfrm>
          <a:off x="1849624" y="224420"/>
          <a:ext cx="291791" cy="1668047"/>
        </a:xfrm>
        <a:custGeom>
          <a:avLst/>
          <a:gdLst/>
          <a:ahLst/>
          <a:cxnLst/>
          <a:rect l="0" t="0" r="0" b="0"/>
          <a:pathLst>
            <a:path>
              <a:moveTo>
                <a:pt x="0" y="1668047"/>
              </a:moveTo>
              <a:lnTo>
                <a:pt x="145895" y="1668047"/>
              </a:lnTo>
              <a:lnTo>
                <a:pt x="145895" y="0"/>
              </a:lnTo>
              <a:lnTo>
                <a:pt x="291791" y="0"/>
              </a:lnTo>
            </a:path>
          </a:pathLst>
        </a:custGeom>
        <a:noFill/>
        <a:ln w="952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00" kern="1200"/>
        </a:p>
      </dsp:txBody>
      <dsp:txXfrm>
        <a:off x="1953186" y="1016110"/>
        <a:ext cx="84668" cy="84668"/>
      </dsp:txXfrm>
    </dsp:sp>
    <dsp:sp modelId="{8CE28BB1-A026-4BC6-A17A-4B3D5F114D64}">
      <dsp:nvSpPr>
        <dsp:cNvPr id="0" name=""/>
        <dsp:cNvSpPr/>
      </dsp:nvSpPr>
      <dsp:spPr>
        <a:xfrm rot="16200000">
          <a:off x="-454233" y="1479228"/>
          <a:ext cx="3781236" cy="82647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Masters recherche SU</a:t>
          </a:r>
        </a:p>
      </dsp:txBody>
      <dsp:txXfrm>
        <a:off x="-454233" y="1479228"/>
        <a:ext cx="3781236" cy="826479"/>
      </dsp:txXfrm>
    </dsp:sp>
    <dsp:sp modelId="{DEBD0C87-B159-4333-BB43-ECE8A4B0BB97}">
      <dsp:nvSpPr>
        <dsp:cNvPr id="0" name=""/>
        <dsp:cNvSpPr/>
      </dsp:nvSpPr>
      <dsp:spPr>
        <a:xfrm>
          <a:off x="2141416" y="2014"/>
          <a:ext cx="1458985" cy="44481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Littérature française</a:t>
          </a:r>
        </a:p>
      </dsp:txBody>
      <dsp:txXfrm>
        <a:off x="2141416" y="2014"/>
        <a:ext cx="1458985" cy="444812"/>
      </dsp:txXfrm>
    </dsp:sp>
    <dsp:sp modelId="{A38D37CE-075E-4B89-AA13-EA2B9D44F66F}">
      <dsp:nvSpPr>
        <dsp:cNvPr id="0" name=""/>
        <dsp:cNvSpPr/>
      </dsp:nvSpPr>
      <dsp:spPr>
        <a:xfrm>
          <a:off x="2141416" y="558030"/>
          <a:ext cx="1458985" cy="44481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Littérature comparée</a:t>
          </a:r>
        </a:p>
      </dsp:txBody>
      <dsp:txXfrm>
        <a:off x="2141416" y="558030"/>
        <a:ext cx="1458985" cy="444812"/>
      </dsp:txXfrm>
    </dsp:sp>
    <dsp:sp modelId="{83069172-B332-4952-B981-0F368D3D0675}">
      <dsp:nvSpPr>
        <dsp:cNvPr id="0" name=""/>
        <dsp:cNvSpPr/>
      </dsp:nvSpPr>
      <dsp:spPr>
        <a:xfrm>
          <a:off x="2141416" y="1114046"/>
          <a:ext cx="1458985" cy="44481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Langue française</a:t>
          </a:r>
        </a:p>
      </dsp:txBody>
      <dsp:txXfrm>
        <a:off x="2141416" y="1114046"/>
        <a:ext cx="1458985" cy="444812"/>
      </dsp:txXfrm>
    </dsp:sp>
    <dsp:sp modelId="{D1ED0374-B84A-46EA-B4A1-A1967A37D7EB}">
      <dsp:nvSpPr>
        <dsp:cNvPr id="0" name=""/>
        <dsp:cNvSpPr/>
      </dsp:nvSpPr>
      <dsp:spPr>
        <a:xfrm>
          <a:off x="2141416" y="1670062"/>
          <a:ext cx="1458985" cy="44481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Lettres classiques</a:t>
          </a:r>
        </a:p>
      </dsp:txBody>
      <dsp:txXfrm>
        <a:off x="2141416" y="1670062"/>
        <a:ext cx="1458985" cy="444812"/>
      </dsp:txXfrm>
    </dsp:sp>
    <dsp:sp modelId="{72881F9C-9F82-49A4-B150-E90B389D838E}">
      <dsp:nvSpPr>
        <dsp:cNvPr id="0" name=""/>
        <dsp:cNvSpPr/>
      </dsp:nvSpPr>
      <dsp:spPr>
        <a:xfrm>
          <a:off x="2141416" y="2226078"/>
          <a:ext cx="1458985" cy="44481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Théorie de la littérature</a:t>
          </a:r>
        </a:p>
      </dsp:txBody>
      <dsp:txXfrm>
        <a:off x="2141416" y="2226078"/>
        <a:ext cx="1458985" cy="444812"/>
      </dsp:txXfrm>
    </dsp:sp>
    <dsp:sp modelId="{2992C38A-FCB7-44B7-AD2A-FA426705F01F}">
      <dsp:nvSpPr>
        <dsp:cNvPr id="0" name=""/>
        <dsp:cNvSpPr/>
      </dsp:nvSpPr>
      <dsp:spPr>
        <a:xfrm>
          <a:off x="2141416" y="2782094"/>
          <a:ext cx="1458985" cy="44481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Allemand-Lettres (LLCE/LL)</a:t>
          </a:r>
        </a:p>
      </dsp:txBody>
      <dsp:txXfrm>
        <a:off x="2141416" y="2782094"/>
        <a:ext cx="1458985" cy="444812"/>
      </dsp:txXfrm>
    </dsp:sp>
    <dsp:sp modelId="{1051DA1C-DD60-45EF-A31B-C645F31C4E58}">
      <dsp:nvSpPr>
        <dsp:cNvPr id="0" name=""/>
        <dsp:cNvSpPr/>
      </dsp:nvSpPr>
      <dsp:spPr>
        <a:xfrm>
          <a:off x="2141416" y="3338109"/>
          <a:ext cx="1458985" cy="44481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Préparation aux agrégations (LM, LC, Grammaire)</a:t>
          </a:r>
        </a:p>
      </dsp:txBody>
      <dsp:txXfrm>
        <a:off x="2141416" y="3338109"/>
        <a:ext cx="1458985" cy="444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4BA52-30B0-4077-ACCB-40A49A5AA35E}" type="datetimeFigureOut">
              <a:rPr lang="fr-FR" smtClean="0"/>
              <a:t>01/03/2024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A391B-EC18-453F-B7A6-BE2127F644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3499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sorbonne-universites.fr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uvertu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50938" y="1988840"/>
            <a:ext cx="7561262" cy="1692188"/>
          </a:xfrm>
        </p:spPr>
        <p:txBody>
          <a:bodyPr anchor="ctr">
            <a:noAutofit/>
          </a:bodyPr>
          <a:lstStyle>
            <a:lvl1pPr>
              <a:defRPr sz="58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605804" y="2302024"/>
            <a:ext cx="3106396" cy="406896"/>
          </a:xfrm>
        </p:spPr>
        <p:txBody>
          <a:bodyPr>
            <a:normAutofit/>
          </a:bodyPr>
          <a:lstStyle>
            <a:lvl1pPr marL="0" indent="0" algn="l">
              <a:buNone/>
              <a:defRPr sz="1000" cap="all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6" name="ZoneTexte 5"/>
          <p:cNvSpPr txBox="1"/>
          <p:nvPr userDrawn="1"/>
        </p:nvSpPr>
        <p:spPr>
          <a:xfrm>
            <a:off x="7063816" y="5863040"/>
            <a:ext cx="1648384" cy="61555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800" dirty="0">
                <a:solidFill>
                  <a:schemeClr val="bg1"/>
                </a:solidFill>
              </a:rPr>
              <a:t>Document confidentiel –</a:t>
            </a:r>
            <a:br>
              <a:rPr lang="fr-FR" sz="800" dirty="0">
                <a:solidFill>
                  <a:schemeClr val="bg1"/>
                </a:solidFill>
              </a:rPr>
            </a:br>
            <a:r>
              <a:rPr lang="fr-FR" sz="800" dirty="0">
                <a:solidFill>
                  <a:schemeClr val="bg1"/>
                </a:solidFill>
              </a:rPr>
              <a:t>ne peut être reproduit ni diffusé</a:t>
            </a:r>
            <a:br>
              <a:rPr lang="fr-FR" sz="800" dirty="0">
                <a:solidFill>
                  <a:schemeClr val="bg1"/>
                </a:solidFill>
              </a:rPr>
            </a:br>
            <a:r>
              <a:rPr lang="fr-FR" sz="800" dirty="0">
                <a:solidFill>
                  <a:schemeClr val="bg1"/>
                </a:solidFill>
              </a:rPr>
              <a:t>sans l'accord préalable</a:t>
            </a:r>
            <a:br>
              <a:rPr lang="fr-FR" sz="800" dirty="0">
                <a:solidFill>
                  <a:schemeClr val="bg1"/>
                </a:solidFill>
              </a:rPr>
            </a:br>
            <a:r>
              <a:rPr lang="fr-FR" sz="800" dirty="0">
                <a:solidFill>
                  <a:schemeClr val="bg1"/>
                </a:solidFill>
              </a:rPr>
              <a:t>de</a:t>
            </a:r>
            <a:r>
              <a:rPr lang="fr-FR" sz="800" baseline="0" dirty="0">
                <a:solidFill>
                  <a:schemeClr val="bg1"/>
                </a:solidFill>
              </a:rPr>
              <a:t> Sorbonne Université.</a:t>
            </a:r>
            <a:endParaRPr lang="fr-FR" sz="800" dirty="0">
              <a:solidFill>
                <a:schemeClr val="bg1"/>
              </a:solidFill>
            </a:endParaRPr>
          </a:p>
          <a:p>
            <a:endParaRPr lang="fr-FR" sz="800" dirty="0">
              <a:solidFill>
                <a:schemeClr val="bg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816" y="4999741"/>
            <a:ext cx="1620000" cy="65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6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0938" y="548680"/>
            <a:ext cx="7535862" cy="1440160"/>
          </a:xfrm>
        </p:spPr>
        <p:txBody>
          <a:bodyPr>
            <a:noAutofit/>
          </a:bodyPr>
          <a:lstStyle>
            <a:lvl1pPr>
              <a:defRPr sz="5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7"/>
          </p:nvPr>
        </p:nvSpPr>
        <p:spPr>
          <a:xfrm>
            <a:off x="1150938" y="2708920"/>
            <a:ext cx="4321162" cy="3599805"/>
          </a:xfrm>
        </p:spPr>
        <p:txBody>
          <a:bodyPr/>
          <a:lstStyle>
            <a:lvl1pPr marL="288000" indent="-288000">
              <a:spcBef>
                <a:spcPts val="600"/>
              </a:spcBef>
              <a:buClr>
                <a:schemeClr val="accent4"/>
              </a:buClr>
              <a:buFont typeface="+mj-lt"/>
              <a:buAutoNum type="arabicPeriod"/>
              <a:defRPr sz="1400" cap="all" baseline="0"/>
            </a:lvl1pPr>
            <a:lvl2pPr marL="288000">
              <a:spcBef>
                <a:spcPts val="0"/>
              </a:spcBef>
              <a:spcAft>
                <a:spcPts val="0"/>
              </a:spcAft>
              <a:defRPr sz="1200" b="0"/>
            </a:lvl2pPr>
            <a:lvl3pPr marL="288000"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299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98384" y="2024844"/>
            <a:ext cx="1441668" cy="1619796"/>
          </a:xfrm>
        </p:spPr>
        <p:txBody>
          <a:bodyPr wrap="none" anchor="t">
            <a:noAutofit/>
          </a:bodyPr>
          <a:lstStyle>
            <a:lvl1pPr algn="l">
              <a:lnSpc>
                <a:spcPts val="16000"/>
              </a:lnSpc>
              <a:defRPr sz="16000" b="0" cap="all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/>
              <a:t>0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1900" y="3765017"/>
            <a:ext cx="5040299" cy="1320167"/>
          </a:xfrm>
        </p:spPr>
        <p:txBody>
          <a:bodyPr anchor="t"/>
          <a:lstStyle>
            <a:lvl1pPr marL="0" indent="0" algn="l">
              <a:lnSpc>
                <a:spcPct val="110000"/>
              </a:lnSpc>
              <a:buNone/>
              <a:defRPr sz="1600" cap="all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773494" y="6601044"/>
            <a:ext cx="233003" cy="107722"/>
          </a:xfrm>
          <a:prstGeom prst="rect">
            <a:avLst/>
          </a:prstGeom>
          <a:noFill/>
        </p:spPr>
        <p:txBody>
          <a:bodyPr wrap="none" lIns="36000" tIns="0" rIns="36000" bIns="0" rtlCol="0" anchor="b">
            <a:spAutoFit/>
          </a:bodyPr>
          <a:lstStyle/>
          <a:p>
            <a:fld id="{6EFBFBCE-6BD1-4F6A-9141-B5DA0ECB219E}" type="slidenum">
              <a:rPr lang="fr-FR" sz="700" smtClean="0">
                <a:solidFill>
                  <a:schemeClr val="bg1"/>
                </a:solidFill>
              </a:rPr>
              <a:t>‹N°›</a:t>
            </a:fld>
            <a:endParaRPr lang="fr-FR" sz="700" dirty="0">
              <a:solidFill>
                <a:schemeClr val="bg1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0" y="360662"/>
            <a:ext cx="1188000" cy="477543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104618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1150938" y="2276475"/>
            <a:ext cx="7561262" cy="40322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texte 7"/>
          <p:cNvSpPr>
            <a:spLocks noGrp="1"/>
          </p:cNvSpPr>
          <p:nvPr>
            <p:ph type="body" sz="quarter" idx="15" hasCustomPrompt="1"/>
          </p:nvPr>
        </p:nvSpPr>
        <p:spPr>
          <a:xfrm>
            <a:off x="1152932" y="6598509"/>
            <a:ext cx="2160000" cy="107722"/>
          </a:xfrm>
        </p:spPr>
        <p:txBody>
          <a:bodyPr anchor="b">
            <a:spAutoFit/>
          </a:bodyPr>
          <a:lstStyle>
            <a:lvl1pPr>
              <a:defRPr sz="700" cap="all" baseline="0">
                <a:latin typeface="+mn-lt"/>
              </a:defRPr>
            </a:lvl1pPr>
            <a:lvl2pPr marL="144000" indent="-144000">
              <a:spcBef>
                <a:spcPts val="300"/>
              </a:spcBef>
              <a:buSzPct val="80000"/>
              <a:buFont typeface="Wingdings" panose="05000000000000000000" pitchFamily="2" charset="2"/>
              <a:buChar char="l"/>
              <a:defRPr sz="1100" b="0"/>
            </a:lvl2pPr>
          </a:lstStyle>
          <a:p>
            <a:pPr lvl="0"/>
            <a:r>
              <a:rPr lang="fr-FR" dirty="0"/>
              <a:t>TITRE DE LA SECTION</a:t>
            </a:r>
          </a:p>
        </p:txBody>
      </p:sp>
    </p:spTree>
    <p:extLst>
      <p:ext uri="{BB962C8B-B14F-4D97-AF65-F5344CB8AC3E}">
        <p14:creationId xmlns:p14="http://schemas.microsoft.com/office/powerpoint/2010/main" val="247094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>
          <a:xfrm>
            <a:off x="4104000" y="-9061"/>
            <a:ext cx="5040000" cy="6210369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0938" y="989856"/>
            <a:ext cx="2727792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1150938" y="2276475"/>
            <a:ext cx="2736986" cy="4032250"/>
          </a:xfrm>
        </p:spPr>
        <p:txBody>
          <a:bodyPr/>
          <a:lstStyle>
            <a:lvl1pPr>
              <a:defRPr sz="1400">
                <a:latin typeface="+mn-lt"/>
              </a:defRPr>
            </a:lvl1pPr>
            <a:lvl2pPr marL="144000" indent="-144000">
              <a:spcBef>
                <a:spcPts val="300"/>
              </a:spcBef>
              <a:buSzPct val="80000"/>
              <a:buFont typeface="Wingdings" panose="05000000000000000000" pitchFamily="2" charset="2"/>
              <a:buChar char="l"/>
              <a:defRPr sz="1200" b="0"/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4104000" y="6165384"/>
            <a:ext cx="5040000" cy="720000"/>
          </a:xfrm>
          <a:solidFill>
            <a:schemeClr val="accent4"/>
          </a:solidFill>
        </p:spPr>
        <p:txBody>
          <a:bodyPr lIns="216000" tIns="72000" rIns="108000" bIns="72000" anchor="ctr">
            <a:noAutofit/>
          </a:bodyPr>
          <a:lstStyle>
            <a:lvl1pPr>
              <a:defRPr sz="1000" b="1" cap="all" baseline="0"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0"/>
              </a:spcBef>
              <a:defRPr sz="1000" b="0">
                <a:solidFill>
                  <a:schemeClr val="bg1"/>
                </a:solidFill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5" hasCustomPrompt="1"/>
          </p:nvPr>
        </p:nvSpPr>
        <p:spPr>
          <a:xfrm>
            <a:off x="1152932" y="6598509"/>
            <a:ext cx="2160000" cy="107722"/>
          </a:xfrm>
        </p:spPr>
        <p:txBody>
          <a:bodyPr anchor="b">
            <a:spAutoFit/>
          </a:bodyPr>
          <a:lstStyle>
            <a:lvl1pPr>
              <a:defRPr sz="700" cap="all" baseline="0">
                <a:latin typeface="+mn-lt"/>
              </a:defRPr>
            </a:lvl1pPr>
            <a:lvl2pPr marL="144000" indent="-144000">
              <a:spcBef>
                <a:spcPts val="300"/>
              </a:spcBef>
              <a:buSzPct val="80000"/>
              <a:buFont typeface="Wingdings" panose="05000000000000000000" pitchFamily="2" charset="2"/>
              <a:buChar char="l"/>
              <a:defRPr sz="1100" b="0"/>
            </a:lvl2pPr>
          </a:lstStyle>
          <a:p>
            <a:pPr lvl="0"/>
            <a:r>
              <a:rPr lang="fr-FR" dirty="0"/>
              <a:t>TITRE DE LA SECTION</a:t>
            </a:r>
          </a:p>
        </p:txBody>
      </p:sp>
    </p:spTree>
    <p:extLst>
      <p:ext uri="{BB962C8B-B14F-4D97-AF65-F5344CB8AC3E}">
        <p14:creationId xmlns:p14="http://schemas.microsoft.com/office/powerpoint/2010/main" val="95644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>
          <a:xfrm>
            <a:off x="0" y="-9061"/>
            <a:ext cx="9144000" cy="6210369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0" y="6165384"/>
            <a:ext cx="9144000" cy="720000"/>
          </a:xfrm>
          <a:solidFill>
            <a:schemeClr val="accent4"/>
          </a:solidFill>
        </p:spPr>
        <p:txBody>
          <a:bodyPr lIns="216000" tIns="72000" rIns="108000" bIns="72000" anchor="ctr">
            <a:noAutofit/>
          </a:bodyPr>
          <a:lstStyle>
            <a:lvl1pPr>
              <a:defRPr sz="1000" b="1" cap="all" baseline="0"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0"/>
              </a:spcBef>
              <a:defRPr sz="1000" b="0">
                <a:solidFill>
                  <a:schemeClr val="bg1"/>
                </a:solidFill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76562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ôtu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3437230" y="1412776"/>
            <a:ext cx="5274970" cy="900100"/>
          </a:xfrm>
        </p:spPr>
        <p:txBody>
          <a:bodyPr anchor="b"/>
          <a:lstStyle>
            <a:lvl1pPr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144000" indent="-144000">
              <a:spcBef>
                <a:spcPts val="300"/>
              </a:spcBef>
              <a:buSzPct val="80000"/>
              <a:buFont typeface="Wingdings" panose="05000000000000000000" pitchFamily="2" charset="2"/>
              <a:buChar char="l"/>
              <a:defRPr sz="1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ZoneTexte 6">
            <a:hlinkClick r:id="rId2"/>
          </p:cNvPr>
          <p:cNvSpPr txBox="1"/>
          <p:nvPr userDrawn="1"/>
        </p:nvSpPr>
        <p:spPr>
          <a:xfrm>
            <a:off x="3437231" y="6612740"/>
            <a:ext cx="1476934" cy="123111"/>
          </a:xfrm>
          <a:prstGeom prst="rect">
            <a:avLst/>
          </a:prstGeom>
          <a:noFill/>
        </p:spPr>
        <p:txBody>
          <a:bodyPr wrap="none" lIns="36000" tIns="0" rIns="36000" bIns="0" rtlCol="0" anchor="ctr"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</a:rPr>
              <a:t>SORBONNE-UNIVERSITE.FR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183" y="2972948"/>
            <a:ext cx="2233488" cy="89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3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50938" y="989856"/>
            <a:ext cx="7535862" cy="1143000"/>
          </a:xfrm>
          <a:prstGeom prst="rect">
            <a:avLst/>
          </a:prstGeom>
        </p:spPr>
        <p:txBody>
          <a:bodyPr vert="horz" lIns="36000" tIns="0" rIns="36000" bIns="0" rtlCol="0" anchor="b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50938" y="2276871"/>
            <a:ext cx="7535862" cy="4031853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01254" y="6601044"/>
            <a:ext cx="2520000" cy="107722"/>
          </a:xfrm>
          <a:prstGeom prst="rect">
            <a:avLst/>
          </a:prstGeom>
        </p:spPr>
        <p:txBody>
          <a:bodyPr vert="horz" lIns="36000" tIns="0" rIns="36000" bIns="0" rtlCol="0" anchor="b">
            <a:spAutoFit/>
          </a:bodyPr>
          <a:lstStyle>
            <a:lvl1pPr algn="ctr">
              <a:defRPr sz="700">
                <a:solidFill>
                  <a:schemeClr val="accent1"/>
                </a:solidFill>
              </a:defRPr>
            </a:lvl1pPr>
          </a:lstStyle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73494" y="6601044"/>
            <a:ext cx="233003" cy="107722"/>
          </a:xfrm>
          <a:prstGeom prst="rect">
            <a:avLst/>
          </a:prstGeom>
          <a:noFill/>
        </p:spPr>
        <p:txBody>
          <a:bodyPr wrap="none" lIns="36000" tIns="0" rIns="36000" bIns="0" rtlCol="0" anchor="b">
            <a:spAutoFit/>
          </a:bodyPr>
          <a:lstStyle/>
          <a:p>
            <a:fld id="{6EFBFBCE-6BD1-4F6A-9141-B5DA0ECB219E}" type="slidenum">
              <a:rPr lang="fr-FR" sz="700" smtClean="0">
                <a:solidFill>
                  <a:schemeClr val="accent1"/>
                </a:solidFill>
              </a:rPr>
              <a:t>‹N°›</a:t>
            </a:fld>
            <a:endParaRPr lang="fr-FR" sz="700" dirty="0">
              <a:solidFill>
                <a:schemeClr val="accent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0" y="360310"/>
            <a:ext cx="1188000" cy="47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5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1" r:id="rId3"/>
    <p:sldLayoutId id="2147483650" r:id="rId4"/>
    <p:sldLayoutId id="2147483652" r:id="rId5"/>
    <p:sldLayoutId id="2147483653" r:id="rId6"/>
    <p:sldLayoutId id="214748365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Tx/>
        <a:buNone/>
        <a:defRPr sz="18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spcBef>
          <a:spcPts val="600"/>
        </a:spcBef>
        <a:buFontTx/>
        <a:buNone/>
        <a:defRPr sz="14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ts val="600"/>
        </a:spcBef>
        <a:spcAft>
          <a:spcPts val="300"/>
        </a:spcAft>
        <a:buFontTx/>
        <a:buNone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3pPr>
      <a:lvl4pPr marL="504000" indent="-144000" algn="l" defTabSz="914400" rtl="0" eaLnBrk="1" latinLnBrk="0" hangingPunct="1">
        <a:spcBef>
          <a:spcPts val="0"/>
        </a:spcBef>
        <a:buSzPct val="80000"/>
        <a:buFont typeface="Wingdings" panose="05000000000000000000" pitchFamily="2" charset="2"/>
        <a:buChar char="l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648000" indent="-108000" algn="l" defTabSz="914400" rtl="0" eaLnBrk="1" latinLnBrk="0" hangingPunct="1">
        <a:spcBef>
          <a:spcPts val="0"/>
        </a:spcBef>
        <a:buFont typeface="Arial" panose="020B0604020202020204" pitchFamily="34" charset="0"/>
        <a:buChar char="»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ean-christophe.jolivet@sorbonne-universite.fr" TargetMode="External"/><Relationship Id="rId2" Type="http://schemas.openxmlformats.org/officeDocument/2006/relationships/hyperlink" Target="mailto:pierre.pontier@sorbonne-universite.fr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lejournaldublogueur.fr/wp-content/uploads/2012/10/livreNB.jpg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Christine.noille@sorbonne-universite.fr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2" Type="http://schemas.openxmlformats.org/officeDocument/2006/relationships/hyperlink" Target="https://www.google.fr/url?sa=i&amp;rct=j&amp;q=&amp;esrc=s&amp;source=images&amp;cd=&amp;cad=rja&amp;uact=8&amp;ved=2ahUKEwjjv6fZi5DdAhUFz4UKHTmDB4oQjRx6BAgBEAU&amp;url=https://www.gsrl-cnrs.fr/20-fevrier-2018-seminaire-violence-dogme-territoires-violence-dogme-territoires-usages-passe-lislamisme-contemporain/ens_logo/&amp;psig=AOvVaw2f82KhEgSr6padn5O56xjk&amp;ust=153555752742555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sorbonne.fr/wp-content/uploads/logo-enc2.jpg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s://www.google.fr/url?sa=i&amp;rct=j&amp;q=&amp;esrc=s&amp;source=images&amp;cd=&amp;cad=rja&amp;uact=8&amp;ved=2ahUKEwiW-_qWjJDdAhULx4UKHfWGBD8QjRx6BAgBEAU&amp;url=https://fr.wikipedia.org/wiki/Fichier:Universit%C3%A9_Paris_3_(logo).svg&amp;psig=AOvVaw2Cd6uTb_ED3dIYOY_ae54K&amp;ust=1535557656773604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Gabriella.parussa@sorbonne-universite.fr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classes.bnf.fr/livre/grand/565.htm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hyperlink" Target="https://www.google.fr/url?sa=i&amp;rct=j&amp;q=&amp;esrc=s&amp;source=images&amp;cd=&amp;cad=rja&amp;uact=8&amp;ved=2ahUKEwiW-_qWjJDdAhULx4UKHfWGBD8QjRx6BAgBEAU&amp;url=https://fr.wikipedia.org/wiki/Fichier:Universit%C3%A9_Paris_3_(logo).svg&amp;psig=AOvVaw2Cd6uTb_ED3dIYOY_ae54K&amp;ust=1535557656773604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Jean-charles.monferran@sorbonne-universite.fr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Fabien.gris@sorbonne-universite.fr" TargetMode="External"/><Relationship Id="rId2" Type="http://schemas.openxmlformats.org/officeDocument/2006/relationships/hyperlink" Target="mailto:Marianne.bouchardon@sorbonne-universite.fr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Helene.vedrine@sorbonne-universite.fr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siao-li.li@sorbonne-universite.fr" TargetMode="External"/><Relationship Id="rId2" Type="http://schemas.openxmlformats.org/officeDocument/2006/relationships/hyperlink" Target="mailto:lettres-languefrancaise-sorbonne@sorbonne-universite.fr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elodie.sellam@sorbonne-universite.f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fr/url?sa=i&amp;rct=j&amp;q=&amp;esrc=s&amp;source=images&amp;cd=&amp;cad=rja&amp;uact=8&amp;ved=2ahUKEwi_r6SGkZDdAhUIuRoKHU1JAzgQjRx6BAgBEAU&amp;url=http://www.octaveuzanne.com/2014/11/paul-lacroix-l-homme-livre-du-xixe.html&amp;psig=AOvVaw0ep8XbMgNhaAvAG64Opvwq&amp;ust=1535558915840060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renaud.bret-vitoz@sorbonne-universite.fr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fr/url?sa=i&amp;rct=j&amp;q=&amp;esrc=s&amp;source=images&amp;cd=&amp;cad=rja&amp;uact=8&amp;ved=2ahUKEwjTq4Ptk5DdAhVMdhoKHSAUBloQjRx6BAgBEAU&amp;url=https://www.arageek.com/ibda3world/10-weirdest-courses&amp;psig=AOvVaw0EiiK4iJIKoZsVBAHhSn15&amp;ust=1535559698643065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Jean-yves.masson@sorbonne-universite.fr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Christelle.reggiani@gmail.com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subTitle" idx="1"/>
          </p:nvPr>
        </p:nvSpPr>
        <p:spPr>
          <a:xfrm>
            <a:off x="467544" y="1052736"/>
            <a:ext cx="8244656" cy="1584002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/>
              <a:t>MASTER </a:t>
            </a:r>
          </a:p>
          <a:p>
            <a:pPr algn="ctr"/>
            <a:r>
              <a:rPr lang="fr-FR" sz="3600" b="1" dirty="0"/>
              <a:t>Mention LETTRES</a:t>
            </a:r>
          </a:p>
        </p:txBody>
      </p:sp>
      <p:sp>
        <p:nvSpPr>
          <p:cNvPr id="6" name="Titre 4"/>
          <p:cNvSpPr>
            <a:spLocks noGrp="1"/>
          </p:cNvSpPr>
          <p:nvPr>
            <p:ph type="ctrTitle"/>
          </p:nvPr>
        </p:nvSpPr>
        <p:spPr>
          <a:xfrm>
            <a:off x="467544" y="2636912"/>
            <a:ext cx="8244655" cy="1692188"/>
          </a:xfrm>
        </p:spPr>
        <p:txBody>
          <a:bodyPr/>
          <a:lstStyle/>
          <a:p>
            <a:pPr algn="ctr"/>
            <a:r>
              <a:rPr lang="fr-FR" sz="3600" dirty="0"/>
              <a:t>Présentation</a:t>
            </a:r>
          </a:p>
        </p:txBody>
      </p:sp>
    </p:spTree>
    <p:extLst>
      <p:ext uri="{BB962C8B-B14F-4D97-AF65-F5344CB8AC3E}">
        <p14:creationId xmlns:p14="http://schemas.microsoft.com/office/powerpoint/2010/main" val="134090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845840"/>
            <a:ext cx="7535862" cy="1143000"/>
          </a:xfrm>
        </p:spPr>
        <p:txBody>
          <a:bodyPr/>
          <a:lstStyle/>
          <a:p>
            <a:r>
              <a:rPr lang="fr-FR" dirty="0"/>
              <a:t>Master recherche</a:t>
            </a:r>
            <a:br>
              <a:rPr lang="fr-FR" dirty="0"/>
            </a:br>
            <a:r>
              <a:rPr lang="fr-FR" dirty="0"/>
              <a:t>Lettres classiques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755576" y="2132856"/>
            <a:ext cx="8496944" cy="475252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>
                <a:latin typeface="+mn-lt"/>
              </a:rPr>
              <a:t>Formation solide en latin et en grec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2200" dirty="0">
                <a:latin typeface="+mn-lt"/>
              </a:rPr>
              <a:t>Couvre un vaste empan chronologique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2200" dirty="0">
                <a:latin typeface="+mn-lt"/>
              </a:rPr>
              <a:t>Latin: des origines de Rome à l’antiquité tardive et au latin de la Renaissance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2200" dirty="0">
                <a:latin typeface="+mn-lt"/>
              </a:rPr>
              <a:t>Grec: du monde mycénien au grec byzantin et au grec moderne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>
                <a:latin typeface="+mn-lt"/>
              </a:rPr>
              <a:t>Approches diverses :</a:t>
            </a:r>
          </a:p>
          <a:p>
            <a:pPr marL="720000" indent="-285750">
              <a:lnSpc>
                <a:spcPts val="2300"/>
              </a:lnSpc>
              <a:buFont typeface="Courier New" panose="02070309020205020404" pitchFamily="49" charset="0"/>
              <a:buChar char="o"/>
            </a:pPr>
            <a:r>
              <a:rPr lang="fr-FR" dirty="0">
                <a:latin typeface="+mn-lt"/>
              </a:rPr>
              <a:t>Linguistique</a:t>
            </a:r>
          </a:p>
          <a:p>
            <a:pPr marL="720000" indent="-285750">
              <a:lnSpc>
                <a:spcPts val="2300"/>
              </a:lnSpc>
              <a:buFont typeface="Courier New" panose="02070309020205020404" pitchFamily="49" charset="0"/>
              <a:buChar char="o"/>
            </a:pPr>
            <a:r>
              <a:rPr lang="fr-FR" dirty="0">
                <a:latin typeface="+mn-lt"/>
              </a:rPr>
              <a:t>Littérature</a:t>
            </a:r>
          </a:p>
          <a:p>
            <a:pPr marL="720000" indent="-285750">
              <a:lnSpc>
                <a:spcPts val="2300"/>
              </a:lnSpc>
              <a:buFont typeface="Courier New" panose="02070309020205020404" pitchFamily="49" charset="0"/>
              <a:buChar char="o"/>
            </a:pPr>
            <a:r>
              <a:rPr lang="fr-FR" dirty="0">
                <a:latin typeface="+mn-lt"/>
              </a:rPr>
              <a:t>Histoire des idées</a:t>
            </a:r>
          </a:p>
          <a:p>
            <a:pPr marL="720000" indent="-285750">
              <a:lnSpc>
                <a:spcPts val="2300"/>
              </a:lnSpc>
              <a:buFont typeface="Courier New" panose="02070309020205020404" pitchFamily="49" charset="0"/>
              <a:buChar char="o"/>
            </a:pPr>
            <a:r>
              <a:rPr lang="fr-FR" dirty="0">
                <a:latin typeface="+mn-lt"/>
              </a:rPr>
              <a:t>Archéologie</a:t>
            </a:r>
          </a:p>
          <a:p>
            <a:pPr marL="720000" indent="-285750">
              <a:lnSpc>
                <a:spcPts val="2300"/>
              </a:lnSpc>
              <a:buFont typeface="Courier New" panose="02070309020205020404" pitchFamily="49" charset="0"/>
              <a:buChar char="o"/>
            </a:pPr>
            <a:r>
              <a:rPr lang="fr-FR" dirty="0">
                <a:latin typeface="+mn-lt"/>
              </a:rPr>
              <a:t>Dialectologie</a:t>
            </a:r>
          </a:p>
          <a:p>
            <a:pPr marL="720000" indent="-285750">
              <a:lnSpc>
                <a:spcPts val="23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fr-FR" dirty="0">
                <a:latin typeface="+mn-lt"/>
              </a:rPr>
              <a:t>Étude des sources littéraires et documentaires…</a:t>
            </a:r>
          </a:p>
          <a:p>
            <a:pPr>
              <a:spcBef>
                <a:spcPts val="1200"/>
              </a:spcBef>
            </a:pPr>
            <a:r>
              <a:rPr lang="fr-FR" sz="2100" dirty="0">
                <a:latin typeface="+mn-lt"/>
              </a:rPr>
              <a:t>Composantes: UFR de Latin et UFR de Grec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C8CD8D0-4544-462C-99DD-40707981E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00545"/>
            <a:ext cx="3600400" cy="11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75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Master recherche</a:t>
            </a:r>
            <a:br>
              <a:rPr lang="fr-FR" dirty="0"/>
            </a:br>
            <a:r>
              <a:rPr lang="fr-FR" dirty="0"/>
              <a:t>Lettres classiques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FR" dirty="0"/>
              <a:t>Contacts:</a:t>
            </a:r>
          </a:p>
          <a:p>
            <a:r>
              <a:rPr lang="fr-FR" dirty="0"/>
              <a:t>Grec: Patrice Hamon</a:t>
            </a:r>
          </a:p>
          <a:p>
            <a:r>
              <a:rPr lang="fr-FR" dirty="0">
                <a:hlinkClick r:id="rId2"/>
              </a:rPr>
              <a:t>Patrice.hamon@sorbonne-universite.fr</a:t>
            </a:r>
            <a:r>
              <a:rPr lang="fr-FR" dirty="0"/>
              <a:t>  </a:t>
            </a:r>
          </a:p>
          <a:p>
            <a:endParaRPr lang="fr-FR" dirty="0"/>
          </a:p>
          <a:p>
            <a:r>
              <a:rPr lang="fr-FR" dirty="0"/>
              <a:t>Latin: Jean-Christophe Jolivet</a:t>
            </a:r>
          </a:p>
          <a:p>
            <a:r>
              <a:rPr lang="fr-FR" dirty="0">
                <a:hlinkClick r:id="rId3"/>
              </a:rPr>
              <a:t>Jean-christophe.jolivet@sorbonne-universite.fr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dirty="0"/>
              <a:t>Brochure téléchargeable en ligne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459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7535862" cy="1143000"/>
          </a:xfrm>
        </p:spPr>
        <p:txBody>
          <a:bodyPr/>
          <a:lstStyle/>
          <a:p>
            <a:r>
              <a:rPr lang="fr-FR" dirty="0"/>
              <a:t>Master recherche </a:t>
            </a:r>
            <a:br>
              <a:rPr lang="fr-FR" dirty="0"/>
            </a:br>
            <a:r>
              <a:rPr lang="fr-FR" dirty="0"/>
              <a:t>Théorie de la littérature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755575" y="2349078"/>
            <a:ext cx="8298229" cy="4032250"/>
          </a:xfrm>
        </p:spPr>
        <p:txBody>
          <a:bodyPr/>
          <a:lstStyle/>
          <a:p>
            <a:pPr lvl="2">
              <a:spcAft>
                <a:spcPts val="600"/>
              </a:spcAft>
            </a:pPr>
            <a:endParaRPr lang="fr-FR" sz="2400" dirty="0"/>
          </a:p>
          <a:p>
            <a:pPr marL="3429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/>
              <a:t>Approche conceptuelle et épistémologique de la discipline</a:t>
            </a:r>
          </a:p>
          <a:p>
            <a:pPr marL="342900" lvl="2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400" dirty="0"/>
              <a:t>Permet de comprendre le fait littéraire, son inscription sociale, ses enjeux philosophiques et idéologiques</a:t>
            </a:r>
          </a:p>
          <a:p>
            <a:pPr lvl="2">
              <a:spcAft>
                <a:spcPts val="600"/>
              </a:spcAft>
            </a:pPr>
            <a:endParaRPr lang="fr-FR" sz="2100" dirty="0"/>
          </a:p>
          <a:p>
            <a:pPr lvl="2">
              <a:spcAft>
                <a:spcPts val="600"/>
              </a:spcAft>
            </a:pPr>
            <a:r>
              <a:rPr lang="fr-FR" sz="2100" dirty="0"/>
              <a:t>Composante: UFR de Littératures française et comparée</a:t>
            </a:r>
          </a:p>
          <a:p>
            <a:endParaRPr lang="fr-FR" dirty="0"/>
          </a:p>
        </p:txBody>
      </p:sp>
      <p:pic>
        <p:nvPicPr>
          <p:cNvPr id="5126" name="Picture 6" descr="LivreNB">
            <a:hlinkClick r:id="rId2" tooltip="Quelques livres pour mieux s’organiser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7758"/>
            <a:ext cx="2681605" cy="149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74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Master recherche</a:t>
            </a:r>
            <a:br>
              <a:rPr lang="fr-FR" dirty="0"/>
            </a:br>
            <a:r>
              <a:rPr lang="fr-FR" dirty="0"/>
              <a:t>Théorie de la littérature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Contact:</a:t>
            </a:r>
          </a:p>
          <a:p>
            <a:r>
              <a:rPr lang="fr-FR" dirty="0"/>
              <a:t> 	Pr. Christine Noille</a:t>
            </a:r>
          </a:p>
          <a:p>
            <a:r>
              <a:rPr lang="fr-FR" dirty="0">
                <a:hlinkClick r:id="rId2"/>
              </a:rPr>
              <a:t>Christine.noille@sorbonne-universite.fr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dirty="0"/>
              <a:t>Brochure téléchargeable en ligne:</a:t>
            </a:r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606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908720"/>
            <a:ext cx="7535862" cy="1512168"/>
          </a:xfrm>
        </p:spPr>
        <p:txBody>
          <a:bodyPr>
            <a:normAutofit/>
          </a:bodyPr>
          <a:lstStyle/>
          <a:p>
            <a:r>
              <a:rPr lang="fr-FR" dirty="0"/>
              <a:t>Master recherche </a:t>
            </a:r>
            <a:br>
              <a:rPr lang="fr-FR" dirty="0"/>
            </a:br>
            <a:r>
              <a:rPr lang="fr-FR" dirty="0"/>
              <a:t>Allemand-Lettres (LLCE /LPL)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1150938" y="2780928"/>
            <a:ext cx="7885558" cy="3527796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+mn-lt"/>
              </a:rPr>
              <a:t>Filière spécifique: </a:t>
            </a:r>
            <a:r>
              <a:rPr lang="fr-FR" sz="2400" b="1" dirty="0">
                <a:latin typeface="+mn-lt"/>
              </a:rPr>
              <a:t>voir l’UFR des Etudes Germaniques</a:t>
            </a:r>
          </a:p>
        </p:txBody>
      </p:sp>
    </p:spTree>
    <p:extLst>
      <p:ext uri="{BB962C8B-B14F-4D97-AF65-F5344CB8AC3E}">
        <p14:creationId xmlns:p14="http://schemas.microsoft.com/office/powerpoint/2010/main" val="275729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683568" y="2024844"/>
            <a:ext cx="8748464" cy="1619796"/>
          </a:xfr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fr-FR" sz="4000" dirty="0"/>
              <a:t>Masters en partenariat</a:t>
            </a:r>
            <a:br>
              <a:rPr lang="fr-FR" sz="4000" dirty="0"/>
            </a:br>
            <a:r>
              <a:rPr lang="fr-FR" sz="4000" dirty="0"/>
              <a:t> 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>
          <a:xfrm>
            <a:off x="3275856" y="3501008"/>
            <a:ext cx="5040299" cy="132016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500" dirty="0"/>
              <a:t>Master Lettres médiévales</a:t>
            </a:r>
          </a:p>
          <a:p>
            <a:endParaRPr lang="fr-FR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500" dirty="0"/>
              <a:t>Master De la Renaissance aux Lumières</a:t>
            </a:r>
          </a:p>
        </p:txBody>
      </p:sp>
    </p:spTree>
    <p:extLst>
      <p:ext uri="{BB962C8B-B14F-4D97-AF65-F5344CB8AC3E}">
        <p14:creationId xmlns:p14="http://schemas.microsoft.com/office/powerpoint/2010/main" val="377327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1205880"/>
            <a:ext cx="7535862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Master recherche </a:t>
            </a:r>
            <a:br>
              <a:rPr lang="fr-FR" dirty="0"/>
            </a:br>
            <a:r>
              <a:rPr lang="fr-FR" dirty="0"/>
              <a:t>Lettres médiévales :</a:t>
            </a:r>
            <a:br>
              <a:rPr lang="fr-FR" dirty="0"/>
            </a:br>
            <a:r>
              <a:rPr lang="fr-FR" dirty="0"/>
              <a:t>Littérature, langues et savoirs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827584" y="2420888"/>
            <a:ext cx="8208912" cy="4320480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300" dirty="0">
                <a:latin typeface="+mn-lt"/>
              </a:rPr>
              <a:t>En partenariat avec Paris 3-Sorbonne nouvelle, Ecole nationale des chartes, Ecole normale supérieure Ulm, Ecole Pratique des Hautes Etudes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300" dirty="0">
                <a:latin typeface="+mn-lt"/>
              </a:rPr>
              <a:t>Investigation interdisciplinaire du champ médiéval, croisant plusieurs approches:</a:t>
            </a:r>
          </a:p>
          <a:p>
            <a:pPr marL="720000" indent="-180000">
              <a:lnSpc>
                <a:spcPts val="2400"/>
              </a:lnSpc>
              <a:buFont typeface="Courier New" panose="02070309020205020404" pitchFamily="49" charset="0"/>
              <a:buChar char="o"/>
            </a:pPr>
            <a:r>
              <a:rPr lang="fr-FR" dirty="0">
                <a:latin typeface="+mn-lt"/>
              </a:rPr>
              <a:t>Étude de la langue et de la littérature</a:t>
            </a:r>
          </a:p>
          <a:p>
            <a:pPr marL="720000" indent="-180000">
              <a:lnSpc>
                <a:spcPts val="2400"/>
              </a:lnSpc>
              <a:buFont typeface="Courier New" panose="02070309020205020404" pitchFamily="49" charset="0"/>
              <a:buChar char="o"/>
            </a:pPr>
            <a:r>
              <a:rPr lang="fr-FR" dirty="0">
                <a:latin typeface="+mn-lt"/>
              </a:rPr>
              <a:t>Philologie, paléographie, édition de textes</a:t>
            </a:r>
          </a:p>
          <a:p>
            <a:pPr marL="720000" indent="-180000">
              <a:lnSpc>
                <a:spcPts val="2400"/>
              </a:lnSpc>
              <a:buFont typeface="Courier New" panose="02070309020205020404" pitchFamily="49" charset="0"/>
              <a:buChar char="o"/>
            </a:pPr>
            <a:r>
              <a:rPr lang="fr-FR" dirty="0">
                <a:latin typeface="+mn-lt"/>
              </a:rPr>
              <a:t>Philosophie</a:t>
            </a:r>
          </a:p>
          <a:p>
            <a:pPr marL="720000" indent="-180000">
              <a:lnSpc>
                <a:spcPts val="2400"/>
              </a:lnSpc>
              <a:buFont typeface="Courier New" panose="02070309020205020404" pitchFamily="49" charset="0"/>
              <a:buChar char="o"/>
            </a:pPr>
            <a:r>
              <a:rPr lang="fr-FR" dirty="0">
                <a:latin typeface="+mn-lt"/>
              </a:rPr>
              <a:t>Histoire</a:t>
            </a:r>
          </a:p>
          <a:p>
            <a:pPr marL="720000" indent="-180000">
              <a:lnSpc>
                <a:spcPts val="2400"/>
              </a:lnSpc>
              <a:buFont typeface="Courier New" panose="02070309020205020404" pitchFamily="49" charset="0"/>
              <a:buChar char="o"/>
            </a:pPr>
            <a:r>
              <a:rPr lang="fr-FR" dirty="0">
                <a:latin typeface="+mn-lt"/>
              </a:rPr>
              <a:t>Histoire de l’art</a:t>
            </a:r>
          </a:p>
          <a:p>
            <a:pPr marL="720000" indent="-180000">
              <a:lnSpc>
                <a:spcPts val="2400"/>
              </a:lnSpc>
              <a:buFont typeface="Courier New" panose="02070309020205020404" pitchFamily="49" charset="0"/>
              <a:buChar char="o"/>
            </a:pPr>
            <a:r>
              <a:rPr lang="fr-FR" dirty="0">
                <a:latin typeface="+mn-lt"/>
              </a:rPr>
              <a:t>Histoire culturelle </a:t>
            </a:r>
            <a:r>
              <a:rPr lang="fr-FR">
                <a:latin typeface="+mn-lt"/>
              </a:rPr>
              <a:t>et histoire des </a:t>
            </a:r>
            <a:r>
              <a:rPr lang="fr-FR" dirty="0">
                <a:latin typeface="+mn-lt"/>
              </a:rPr>
              <a:t>sciences</a:t>
            </a:r>
          </a:p>
          <a:p>
            <a:pPr>
              <a:spcBef>
                <a:spcPts val="1200"/>
              </a:spcBef>
            </a:pPr>
            <a:r>
              <a:rPr lang="fr-FR" sz="2100" dirty="0">
                <a:latin typeface="+mn-lt"/>
              </a:rPr>
              <a:t>Composante: UFR de Langue française</a:t>
            </a:r>
          </a:p>
        </p:txBody>
      </p:sp>
      <p:pic>
        <p:nvPicPr>
          <p:cNvPr id="6146" name="Picture 2" descr="Résultat de recherche d'images pour &quot;logo ens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6633"/>
            <a:ext cx="638204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ésultat de recherche d'images pour &quot;logo sorbonne nouvelle&quot;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6633"/>
            <a:ext cx="995018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logo-enc[2]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6631"/>
            <a:ext cx="1220472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piste ostea">
            <a:extLst>
              <a:ext uri="{FF2B5EF4-FFF2-40B4-BE49-F238E27FC236}">
                <a16:creationId xmlns:a16="http://schemas.microsoft.com/office/drawing/2014/main" id="{9ECF5CD6-8B93-46D9-9653-953661559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784" y="44624"/>
            <a:ext cx="1615720" cy="2186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Master recherche </a:t>
            </a:r>
            <a:br>
              <a:rPr lang="fr-FR" dirty="0"/>
            </a:br>
            <a:r>
              <a:rPr lang="fr-FR" dirty="0"/>
              <a:t>Lettres médiévales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Contact: </a:t>
            </a:r>
          </a:p>
          <a:p>
            <a:r>
              <a:rPr lang="fr-FR" dirty="0"/>
              <a:t>	</a:t>
            </a:r>
          </a:p>
          <a:p>
            <a:r>
              <a:rPr lang="fr-FR" dirty="0"/>
              <a:t>	Pr. Gabriella </a:t>
            </a:r>
            <a:r>
              <a:rPr lang="fr-FR" dirty="0" err="1"/>
              <a:t>Parussa</a:t>
            </a:r>
            <a:endParaRPr lang="fr-FR" dirty="0"/>
          </a:p>
          <a:p>
            <a:r>
              <a:rPr lang="fr-FR" dirty="0">
                <a:hlinkClick r:id="rId2"/>
              </a:rPr>
              <a:t>Gabriella.parussa@sorbonne-universite.fr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dirty="0"/>
              <a:t>Brochure téléchargeable en ligne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317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2562" y="773832"/>
            <a:ext cx="7535862" cy="1143000"/>
          </a:xfrm>
        </p:spPr>
        <p:txBody>
          <a:bodyPr>
            <a:normAutofit/>
          </a:bodyPr>
          <a:lstStyle/>
          <a:p>
            <a:r>
              <a:rPr lang="fr-FR" dirty="0"/>
              <a:t>Master recherche</a:t>
            </a:r>
            <a:br>
              <a:rPr lang="fr-FR" dirty="0"/>
            </a:br>
            <a:r>
              <a:rPr lang="fr-FR" sz="3000" dirty="0"/>
              <a:t>De la Renaissance aux Lumières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827584" y="2132856"/>
            <a:ext cx="8180065" cy="446449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300" dirty="0">
                <a:latin typeface="+mn-lt"/>
              </a:rPr>
              <a:t>Admission sélective</a:t>
            </a:r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fr-FR" sz="2300" dirty="0">
                <a:latin typeface="+mn-lt"/>
              </a:rPr>
              <a:t>En partenariat avec Paris 3-Sorbonne nouvelle</a:t>
            </a:r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fr-FR" sz="2300" dirty="0">
                <a:latin typeface="+mn-lt"/>
              </a:rPr>
              <a:t>Période: de la Renaissance à 1789</a:t>
            </a:r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fr-FR" sz="2300" dirty="0">
                <a:latin typeface="+mn-lt"/>
              </a:rPr>
              <a:t>Domaine européen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2300" dirty="0">
                <a:latin typeface="+mn-lt"/>
              </a:rPr>
              <a:t>Enseignements pluridisciplinaires et complémentaires:</a:t>
            </a:r>
          </a:p>
          <a:p>
            <a:pPr marL="720000" indent="-180000">
              <a:lnSpc>
                <a:spcPts val="2500"/>
              </a:lnSpc>
              <a:buFont typeface="Courier New" panose="02070309020205020404" pitchFamily="49" charset="0"/>
              <a:buChar char="o"/>
            </a:pPr>
            <a:r>
              <a:rPr lang="fr-FR" dirty="0">
                <a:latin typeface="+mn-lt"/>
              </a:rPr>
              <a:t> Littératures européennes</a:t>
            </a:r>
          </a:p>
          <a:p>
            <a:pPr marL="720000" indent="-180000">
              <a:lnSpc>
                <a:spcPts val="2500"/>
              </a:lnSpc>
              <a:buFont typeface="Courier New" panose="02070309020205020404" pitchFamily="49" charset="0"/>
              <a:buChar char="o"/>
            </a:pPr>
            <a:r>
              <a:rPr lang="fr-FR" dirty="0">
                <a:latin typeface="+mn-lt"/>
              </a:rPr>
              <a:t> Langue, style et rhétorique</a:t>
            </a:r>
          </a:p>
          <a:p>
            <a:pPr marL="720000" indent="-180000">
              <a:lnSpc>
                <a:spcPts val="2500"/>
              </a:lnSpc>
              <a:buFont typeface="Courier New" panose="02070309020205020404" pitchFamily="49" charset="0"/>
              <a:buChar char="o"/>
            </a:pPr>
            <a:r>
              <a:rPr lang="fr-FR" dirty="0">
                <a:latin typeface="+mn-lt"/>
              </a:rPr>
              <a:t> Questions littéraires</a:t>
            </a:r>
          </a:p>
          <a:p>
            <a:pPr marL="720000" indent="-180000">
              <a:lnSpc>
                <a:spcPts val="2500"/>
              </a:lnSpc>
              <a:buFont typeface="Courier New" panose="02070309020205020404" pitchFamily="49" charset="0"/>
              <a:buChar char="o"/>
            </a:pPr>
            <a:r>
              <a:rPr lang="fr-FR" dirty="0">
                <a:latin typeface="+mn-lt"/>
              </a:rPr>
              <a:t> Histoire de la philosophie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300" dirty="0">
                <a:latin typeface="+mn-lt"/>
              </a:rPr>
              <a:t>Ouverture interdisciplinaire et internationale</a:t>
            </a:r>
          </a:p>
          <a:p>
            <a:pPr>
              <a:spcBef>
                <a:spcPts val="1800"/>
              </a:spcBef>
            </a:pPr>
            <a:r>
              <a:rPr lang="fr-FR" sz="2100" dirty="0">
                <a:latin typeface="+mn-lt"/>
              </a:rPr>
              <a:t>Composante: UFR de Littératures française et comparée</a:t>
            </a:r>
          </a:p>
        </p:txBody>
      </p:sp>
      <p:pic>
        <p:nvPicPr>
          <p:cNvPr id="7172" name="Picture 4" descr="http://classes.bnf.fr/livre/images/1/56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559" y="44624"/>
            <a:ext cx="134594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ésultat de recherche d'images pour &quot;logo sorbonne nouvelle&quot;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8640"/>
            <a:ext cx="995018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29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Master recherche</a:t>
            </a:r>
            <a:br>
              <a:rPr lang="fr-FR" dirty="0"/>
            </a:br>
            <a:r>
              <a:rPr lang="fr-FR" dirty="0"/>
              <a:t>De la Renaissance aux Lumières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Contact:</a:t>
            </a:r>
          </a:p>
          <a:p>
            <a:endParaRPr lang="fr-FR" dirty="0"/>
          </a:p>
          <a:p>
            <a:r>
              <a:rPr lang="fr-FR" dirty="0"/>
              <a:t>	Pr. Jean-Charles </a:t>
            </a:r>
            <a:r>
              <a:rPr lang="fr-FR" dirty="0" err="1"/>
              <a:t>Monferran</a:t>
            </a:r>
            <a:endParaRPr lang="fr-FR" dirty="0"/>
          </a:p>
          <a:p>
            <a:r>
              <a:rPr lang="fr-FR" dirty="0">
                <a:hlinkClick r:id="rId2"/>
              </a:rPr>
              <a:t>Jean-charles.monferran@sorbonne-universite.fr</a:t>
            </a:r>
            <a:endParaRPr lang="fr-FR" dirty="0"/>
          </a:p>
          <a:p>
            <a:endParaRPr lang="fr-FR" dirty="0"/>
          </a:p>
          <a:p>
            <a:r>
              <a:rPr lang="fr-FR" dirty="0"/>
              <a:t>Brochure téléchargeable en ligne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202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5C1C93-1585-493B-B49B-8383F23A4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989856"/>
            <a:ext cx="7535862" cy="956206"/>
          </a:xfrm>
        </p:spPr>
        <p:txBody>
          <a:bodyPr>
            <a:normAutofit/>
          </a:bodyPr>
          <a:lstStyle/>
          <a:p>
            <a:r>
              <a:rPr lang="fr-FR" sz="3600" dirty="0"/>
              <a:t>Offre de formation Master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E744C25-EB46-44E2-AB79-C28CABF299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39952" y="2132856"/>
            <a:ext cx="4572248" cy="4175869"/>
          </a:xfrm>
        </p:spPr>
        <p:txBody>
          <a:bodyPr/>
          <a:lstStyle/>
          <a:p>
            <a:r>
              <a:rPr lang="fr-FR" dirty="0"/>
              <a:t>    </a:t>
            </a: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1233507C-99D4-4527-8360-12FCF92043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8094522"/>
              </p:ext>
            </p:extLst>
          </p:nvPr>
        </p:nvGraphicFramePr>
        <p:xfrm>
          <a:off x="611560" y="1840537"/>
          <a:ext cx="3768080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C6E894C7-A119-4E05-A423-CF8799AF0C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3312261"/>
              </p:ext>
            </p:extLst>
          </p:nvPr>
        </p:nvGraphicFramePr>
        <p:xfrm>
          <a:off x="611560" y="4011039"/>
          <a:ext cx="3768080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DF5937F3-BCB1-44F8-8710-F31A9327BE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6577377"/>
              </p:ext>
            </p:extLst>
          </p:nvPr>
        </p:nvGraphicFramePr>
        <p:xfrm>
          <a:off x="4139952" y="2234925"/>
          <a:ext cx="3768080" cy="3784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6380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  <p:bldGraphic spid="7" grpId="0">
        <p:bldAsOne/>
      </p:bldGraphic>
      <p:bldGraphic spid="11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683568" y="2024844"/>
            <a:ext cx="8064896" cy="1619796"/>
          </a:xfr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fr-FR" sz="4000" dirty="0" err="1"/>
              <a:t>MasterS</a:t>
            </a:r>
            <a:r>
              <a:rPr lang="fr-FR" sz="4000" dirty="0"/>
              <a:t> PROFESSIONNELS</a:t>
            </a:r>
            <a:br>
              <a:rPr lang="fr-FR" sz="4000" dirty="0"/>
            </a:br>
            <a:r>
              <a:rPr lang="fr-FR" sz="4000" dirty="0"/>
              <a:t> 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>
          <a:xfrm>
            <a:off x="3312121" y="3501008"/>
            <a:ext cx="5292327" cy="132016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500" dirty="0"/>
              <a:t>Lettres et multimédias : métiers de l’édition et de l’audiovisuel (LEMMEA) 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500" dirty="0"/>
              <a:t>Master MEEF (voir INSPE)</a:t>
            </a:r>
          </a:p>
        </p:txBody>
      </p:sp>
    </p:spTree>
    <p:extLst>
      <p:ext uri="{BB962C8B-B14F-4D97-AF65-F5344CB8AC3E}">
        <p14:creationId xmlns:p14="http://schemas.microsoft.com/office/powerpoint/2010/main" val="332991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353990-18CC-4C4E-8A7D-1A53B874C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641905"/>
            <a:ext cx="7741542" cy="113091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2800" dirty="0"/>
              <a:t>Lettres et multimédias : </a:t>
            </a:r>
            <a:r>
              <a:rPr lang="fr-FR" sz="2600" dirty="0"/>
              <a:t>métiers de l’édition et de l’audiovisuel (LEMMEA) 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E87B69F8-7152-43E4-8B18-0E4918FA14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147523"/>
              </p:ext>
            </p:extLst>
          </p:nvPr>
        </p:nvGraphicFramePr>
        <p:xfrm>
          <a:off x="683568" y="1758145"/>
          <a:ext cx="7776864" cy="475535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32943">
                  <a:extLst>
                    <a:ext uri="{9D8B030D-6E8A-4147-A177-3AD203B41FA5}">
                      <a16:colId xmlns:a16="http://schemas.microsoft.com/office/drawing/2014/main" val="1249626574"/>
                    </a:ext>
                  </a:extLst>
                </a:gridCol>
                <a:gridCol w="4443921">
                  <a:extLst>
                    <a:ext uri="{9D8B030D-6E8A-4147-A177-3AD203B41FA5}">
                      <a16:colId xmlns:a16="http://schemas.microsoft.com/office/drawing/2014/main" val="1090915123"/>
                    </a:ext>
                  </a:extLst>
                </a:gridCol>
              </a:tblGrid>
              <a:tr h="29409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Master 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Master 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39284039"/>
                  </a:ext>
                </a:extLst>
              </a:tr>
              <a:tr h="1592782"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chemeClr val="accent2"/>
                          </a:solidFill>
                        </a:rPr>
                        <a:t>M1 indifférencié (110 places)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chemeClr val="accent2"/>
                          </a:solidFill>
                        </a:rPr>
                        <a:t>Prépare aux métiers de l’édition, de l’écriture audiovisuelle, de la culture, du journalisme et de la communication. Stage au 2</a:t>
                      </a:r>
                      <a:r>
                        <a:rPr lang="fr-FR" sz="1600" baseline="30000" dirty="0">
                          <a:solidFill>
                            <a:schemeClr val="accent2"/>
                          </a:solidFill>
                        </a:rPr>
                        <a:t>nd</a:t>
                      </a:r>
                      <a:r>
                        <a:rPr lang="fr-FR" sz="1600" dirty="0">
                          <a:solidFill>
                            <a:schemeClr val="accent2"/>
                          </a:solidFill>
                        </a:rPr>
                        <a:t> semestre (3 à 6 mois).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0520517"/>
                  </a:ext>
                </a:extLst>
              </a:tr>
              <a:tr h="576064"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chemeClr val="tx2"/>
                          </a:solidFill>
                        </a:rPr>
                        <a:t>Parcours en apprentissage </a:t>
                      </a:r>
                    </a:p>
                    <a:p>
                      <a:pPr algn="ctr"/>
                      <a:r>
                        <a:rPr lang="fr-FR" sz="1800" b="1" dirty="0">
                          <a:solidFill>
                            <a:schemeClr val="tx2"/>
                          </a:solidFill>
                        </a:rPr>
                        <a:t>(2 j. de cours/ 3 j. en entreprise ; 50 à 100 % SMIC)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279342"/>
                  </a:ext>
                </a:extLst>
              </a:tr>
              <a:tr h="1100126"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chemeClr val="accent2"/>
                          </a:solidFill>
                        </a:rPr>
                        <a:t>M1 CREM Création éditoriale multisupports (15 places)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fr-FR" sz="1600" b="1" u="sng" dirty="0">
                          <a:solidFill>
                            <a:schemeClr val="accent2"/>
                          </a:solidFill>
                        </a:rPr>
                        <a:t>M2 CREM Création éditoriale multisupports (15 M1 CREM + 15)</a:t>
                      </a:r>
                    </a:p>
                    <a:p>
                      <a:r>
                        <a:rPr lang="fr-FR" sz="1600" dirty="0">
                          <a:solidFill>
                            <a:schemeClr val="accent2"/>
                          </a:solidFill>
                        </a:rPr>
                        <a:t>Prépare à la </a:t>
                      </a:r>
                      <a:r>
                        <a:rPr lang="fr-FR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gestion et la conception de projets éditoriaux </a:t>
                      </a:r>
                      <a:r>
                        <a:rPr lang="fr-FR" sz="1600" b="0" i="0" u="none" strike="noStrike" kern="1200" dirty="0" err="1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print</a:t>
                      </a:r>
                      <a:r>
                        <a:rPr lang="fr-FR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numérique et </a:t>
                      </a:r>
                      <a:r>
                        <a:rPr lang="fr-FR" sz="1600" b="0" i="0" u="none" strike="noStrike" kern="1200" dirty="0" err="1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transmédia</a:t>
                      </a:r>
                      <a:r>
                        <a:rPr lang="fr-FR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fr-FR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67203684"/>
                  </a:ext>
                </a:extLst>
              </a:tr>
              <a:tr h="537936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b="0" i="1" dirty="0">
                          <a:solidFill>
                            <a:schemeClr val="accent2"/>
                          </a:solidFill>
                        </a:rPr>
                        <a:t>M2 CORREM Métiers de l’écrit et correction multisupports (15 places)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787826408"/>
                  </a:ext>
                </a:extLst>
              </a:tr>
              <a:tr h="613190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1" dirty="0">
                          <a:solidFill>
                            <a:schemeClr val="accent2"/>
                          </a:solidFill>
                        </a:rPr>
                        <a:t>M2 SCEDIL Scénario et direction littéraire (15 places)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318550287"/>
                  </a:ext>
                </a:extLst>
              </a:tr>
            </a:tbl>
          </a:graphicData>
        </a:graphic>
      </p:graphicFrame>
      <p:sp>
        <p:nvSpPr>
          <p:cNvPr id="7" name="Signe de multiplication 6">
            <a:extLst>
              <a:ext uri="{FF2B5EF4-FFF2-40B4-BE49-F238E27FC236}">
                <a16:creationId xmlns:a16="http://schemas.microsoft.com/office/drawing/2014/main" id="{925451D8-B02C-4456-A1EF-0F147DE77E32}"/>
              </a:ext>
            </a:extLst>
          </p:cNvPr>
          <p:cNvSpPr/>
          <p:nvPr/>
        </p:nvSpPr>
        <p:spPr>
          <a:xfrm>
            <a:off x="5814138" y="2546902"/>
            <a:ext cx="918102" cy="594066"/>
          </a:xfrm>
          <a:prstGeom prst="mathMultiply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 algn="ctr"/>
            <a:endParaRPr lang="fr-FR" sz="1050" dirty="0" err="1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Signe de multiplication 9">
            <a:extLst>
              <a:ext uri="{FF2B5EF4-FFF2-40B4-BE49-F238E27FC236}">
                <a16:creationId xmlns:a16="http://schemas.microsoft.com/office/drawing/2014/main" id="{3EB40A07-FA07-4193-B85C-B1350E0B5DFC}"/>
              </a:ext>
            </a:extLst>
          </p:cNvPr>
          <p:cNvSpPr/>
          <p:nvPr/>
        </p:nvSpPr>
        <p:spPr>
          <a:xfrm>
            <a:off x="1764029" y="5283206"/>
            <a:ext cx="918102" cy="594066"/>
          </a:xfrm>
          <a:prstGeom prst="mathMultiply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 algn="ctr"/>
            <a:endParaRPr lang="fr-FR" sz="1050" dirty="0" err="1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Signe de multiplication 10">
            <a:extLst>
              <a:ext uri="{FF2B5EF4-FFF2-40B4-BE49-F238E27FC236}">
                <a16:creationId xmlns:a16="http://schemas.microsoft.com/office/drawing/2014/main" id="{33DED25B-60A8-4457-BBB8-F52C795270D3}"/>
              </a:ext>
            </a:extLst>
          </p:cNvPr>
          <p:cNvSpPr/>
          <p:nvPr/>
        </p:nvSpPr>
        <p:spPr>
          <a:xfrm>
            <a:off x="1764029" y="5859270"/>
            <a:ext cx="918102" cy="594066"/>
          </a:xfrm>
          <a:prstGeom prst="mathMultiply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 algn="ctr"/>
            <a:endParaRPr lang="fr-FR" sz="1050" dirty="0" err="1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D7F9B744-6D78-4A41-BC4B-11866B24183C}"/>
              </a:ext>
            </a:extLst>
          </p:cNvPr>
          <p:cNvSpPr/>
          <p:nvPr/>
        </p:nvSpPr>
        <p:spPr>
          <a:xfrm>
            <a:off x="3319381" y="4749048"/>
            <a:ext cx="604547" cy="336136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000" tIns="27000" rIns="27000" bIns="27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050" dirty="0" err="1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DFF55466-A164-427D-B348-61BC0E01E318}"/>
              </a:ext>
            </a:extLst>
          </p:cNvPr>
          <p:cNvPicPr/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977" t="13756" r="74536" b="55791"/>
          <a:stretch/>
        </p:blipFill>
        <p:spPr bwMode="auto">
          <a:xfrm>
            <a:off x="8112399" y="96619"/>
            <a:ext cx="996105" cy="740093"/>
          </a:xfrm>
          <a:prstGeom prst="rect">
            <a:avLst/>
          </a:prstGeom>
          <a:solidFill>
            <a:schemeClr val="accent4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90D55BF-5AE5-4B91-AC6B-CDC3E746FBB5}"/>
              </a:ext>
            </a:extLst>
          </p:cNvPr>
          <p:cNvPicPr/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051" t="11287" r="74933" b="62140"/>
          <a:stretch/>
        </p:blipFill>
        <p:spPr bwMode="auto">
          <a:xfrm>
            <a:off x="6945044" y="56036"/>
            <a:ext cx="1196860" cy="740093"/>
          </a:xfrm>
          <a:prstGeom prst="rect">
            <a:avLst/>
          </a:prstGeom>
          <a:solidFill>
            <a:schemeClr val="accent4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BB34955-F27F-4008-8CCA-EFD4D0238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4659" y="3645024"/>
            <a:ext cx="985773" cy="57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7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E87B69F8-7152-43E4-8B18-0E4918FA14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519161"/>
              </p:ext>
            </p:extLst>
          </p:nvPr>
        </p:nvGraphicFramePr>
        <p:xfrm>
          <a:off x="683568" y="1916833"/>
          <a:ext cx="7776864" cy="445873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54399">
                  <a:extLst>
                    <a:ext uri="{9D8B030D-6E8A-4147-A177-3AD203B41FA5}">
                      <a16:colId xmlns:a16="http://schemas.microsoft.com/office/drawing/2014/main" val="1249626574"/>
                    </a:ext>
                  </a:extLst>
                </a:gridCol>
                <a:gridCol w="4422465">
                  <a:extLst>
                    <a:ext uri="{9D8B030D-6E8A-4147-A177-3AD203B41FA5}">
                      <a16:colId xmlns:a16="http://schemas.microsoft.com/office/drawing/2014/main" val="11032048"/>
                    </a:ext>
                  </a:extLst>
                </a:gridCol>
              </a:tblGrid>
              <a:tr h="30806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Master 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Master 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39284039"/>
                  </a:ext>
                </a:extLst>
              </a:tr>
              <a:tr h="563521"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chemeClr val="accent2"/>
                          </a:solidFill>
                        </a:rPr>
                        <a:t>M1 indifférencié (110 places)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0520517"/>
                  </a:ext>
                </a:extLst>
              </a:tr>
              <a:tr h="604092"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chemeClr val="tx2"/>
                          </a:solidFill>
                        </a:rPr>
                        <a:t>Parcours en apprentissage </a:t>
                      </a:r>
                    </a:p>
                    <a:p>
                      <a:pPr algn="ctr"/>
                      <a:r>
                        <a:rPr lang="fr-FR" sz="1800" b="1" dirty="0">
                          <a:solidFill>
                            <a:schemeClr val="tx2"/>
                          </a:solidFill>
                        </a:rPr>
                        <a:t>(2 j. de cours/ 3 j. en entreprise ; 50 à 100 % SMIC)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279342"/>
                  </a:ext>
                </a:extLst>
              </a:tr>
              <a:tr h="703441"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chemeClr val="accent2"/>
                          </a:solidFill>
                        </a:rPr>
                        <a:t>M1 CREM Création éditoriale multisupports (15 places)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0" i="1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M2 CREM Création éditoriale multisupports (15 M1 CREM + 15)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767203684"/>
                  </a:ext>
                </a:extLst>
              </a:tr>
              <a:tr h="1624174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600" b="1" u="sng" dirty="0">
                          <a:solidFill>
                            <a:schemeClr val="accent2"/>
                          </a:solidFill>
                        </a:rPr>
                        <a:t>M2 CORREM Métiers de l’écrit et correction multisupports (15 places)</a:t>
                      </a:r>
                    </a:p>
                    <a:p>
                      <a:r>
                        <a:rPr lang="fr-FR" sz="1600" b="0" dirty="0">
                          <a:solidFill>
                            <a:schemeClr val="accent2"/>
                          </a:solidFill>
                        </a:rPr>
                        <a:t>Prépare aux métiers de la correction, de l’écriture rédactionnelle et de la réécriture (édition, presse, Web, communication, audiovisuel, culture…)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787826408"/>
                  </a:ext>
                </a:extLst>
              </a:tr>
              <a:tr h="642316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1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M2 SCEDIL Scénario et direction littéraire (15 places)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318550287"/>
                  </a:ext>
                </a:extLst>
              </a:tr>
            </a:tbl>
          </a:graphicData>
        </a:graphic>
      </p:graphicFrame>
      <p:sp>
        <p:nvSpPr>
          <p:cNvPr id="7" name="Signe de multiplication 6">
            <a:extLst>
              <a:ext uri="{FF2B5EF4-FFF2-40B4-BE49-F238E27FC236}">
                <a16:creationId xmlns:a16="http://schemas.microsoft.com/office/drawing/2014/main" id="{925451D8-B02C-4456-A1EF-0F147DE77E32}"/>
              </a:ext>
            </a:extLst>
          </p:cNvPr>
          <p:cNvSpPr/>
          <p:nvPr/>
        </p:nvSpPr>
        <p:spPr>
          <a:xfrm>
            <a:off x="5868144" y="2204864"/>
            <a:ext cx="918102" cy="594066"/>
          </a:xfrm>
          <a:prstGeom prst="mathMultiply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 algn="ctr"/>
            <a:endParaRPr lang="fr-FR" sz="1050" dirty="0" err="1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Signe de multiplication 9">
            <a:extLst>
              <a:ext uri="{FF2B5EF4-FFF2-40B4-BE49-F238E27FC236}">
                <a16:creationId xmlns:a16="http://schemas.microsoft.com/office/drawing/2014/main" id="{3EB40A07-FA07-4193-B85C-B1350E0B5DFC}"/>
              </a:ext>
            </a:extLst>
          </p:cNvPr>
          <p:cNvSpPr/>
          <p:nvPr/>
        </p:nvSpPr>
        <p:spPr>
          <a:xfrm>
            <a:off x="1979712" y="4653136"/>
            <a:ext cx="918102" cy="594066"/>
          </a:xfrm>
          <a:prstGeom prst="mathMultiply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 algn="ctr"/>
            <a:endParaRPr lang="fr-FR" sz="1050" dirty="0" err="1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Signe de multiplication 10">
            <a:extLst>
              <a:ext uri="{FF2B5EF4-FFF2-40B4-BE49-F238E27FC236}">
                <a16:creationId xmlns:a16="http://schemas.microsoft.com/office/drawing/2014/main" id="{33DED25B-60A8-4457-BBB8-F52C795270D3}"/>
              </a:ext>
            </a:extLst>
          </p:cNvPr>
          <p:cNvSpPr/>
          <p:nvPr/>
        </p:nvSpPr>
        <p:spPr>
          <a:xfrm>
            <a:off x="1979712" y="5787262"/>
            <a:ext cx="918102" cy="594066"/>
          </a:xfrm>
          <a:prstGeom prst="mathMultiply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 algn="ctr"/>
            <a:endParaRPr lang="fr-FR" sz="1050" dirty="0" err="1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B61BA753-7AE7-432E-B6D0-0F6AD24AD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641905"/>
            <a:ext cx="7453510" cy="113091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2800" dirty="0"/>
              <a:t>Lettres et multimédias : </a:t>
            </a:r>
            <a:r>
              <a:rPr lang="fr-FR" sz="2600" dirty="0"/>
              <a:t>métiers de l’édition et de l’audiovisuel (LEMMEA)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BB34955-F27F-4008-8CCA-EFD4D0238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2798930"/>
            <a:ext cx="985710" cy="57499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FF55466-A164-427D-B348-61BC0E01E318}"/>
              </a:ext>
            </a:extLst>
          </p:cNvPr>
          <p:cNvPicPr/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977" t="13756" r="74536" b="55791"/>
          <a:stretch/>
        </p:blipFill>
        <p:spPr bwMode="auto">
          <a:xfrm>
            <a:off x="8112399" y="96619"/>
            <a:ext cx="996105" cy="740093"/>
          </a:xfrm>
          <a:prstGeom prst="rect">
            <a:avLst/>
          </a:prstGeom>
          <a:solidFill>
            <a:schemeClr val="accent4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90D55BF-5AE5-4B91-AC6B-CDC3E746FBB5}"/>
              </a:ext>
            </a:extLst>
          </p:cNvPr>
          <p:cNvPicPr/>
          <p:nvPr/>
        </p:nvPicPr>
        <p:blipFill rotWithShape="1"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051" t="11287" r="74933" b="62140"/>
          <a:stretch/>
        </p:blipFill>
        <p:spPr bwMode="auto">
          <a:xfrm>
            <a:off x="6945044" y="56036"/>
            <a:ext cx="1196860" cy="740093"/>
          </a:xfrm>
          <a:prstGeom prst="rect">
            <a:avLst/>
          </a:prstGeom>
          <a:solidFill>
            <a:schemeClr val="accent4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Flèche : droite 8">
            <a:extLst>
              <a:ext uri="{FF2B5EF4-FFF2-40B4-BE49-F238E27FC236}">
                <a16:creationId xmlns:a16="http://schemas.microsoft.com/office/drawing/2014/main" id="{D7F9B744-6D78-4A41-BC4B-11866B24183C}"/>
              </a:ext>
            </a:extLst>
          </p:cNvPr>
          <p:cNvSpPr/>
          <p:nvPr/>
        </p:nvSpPr>
        <p:spPr>
          <a:xfrm>
            <a:off x="3347864" y="3645024"/>
            <a:ext cx="604547" cy="336136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000" tIns="27000" rIns="27000" bIns="27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050" dirty="0" err="1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121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E87B69F8-7152-43E4-8B18-0E4918FA14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607119"/>
              </p:ext>
            </p:extLst>
          </p:nvPr>
        </p:nvGraphicFramePr>
        <p:xfrm>
          <a:off x="683568" y="1862394"/>
          <a:ext cx="7782057" cy="47062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val="1249626574"/>
                    </a:ext>
                  </a:extLst>
                </a:gridCol>
                <a:gridCol w="4397681">
                  <a:extLst>
                    <a:ext uri="{9D8B030D-6E8A-4147-A177-3AD203B41FA5}">
                      <a16:colId xmlns:a16="http://schemas.microsoft.com/office/drawing/2014/main" val="183591972"/>
                    </a:ext>
                  </a:extLst>
                </a:gridCol>
              </a:tblGrid>
              <a:tr h="335549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Master 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Master 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39284039"/>
                  </a:ext>
                </a:extLst>
              </a:tr>
              <a:tr h="613791"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chemeClr val="accent2"/>
                          </a:solidFill>
                        </a:rPr>
                        <a:t>M1 indifférencié </a:t>
                      </a:r>
                      <a:r>
                        <a:rPr lang="fr-FR" sz="1600" b="1">
                          <a:solidFill>
                            <a:schemeClr val="accent2"/>
                          </a:solidFill>
                        </a:rPr>
                        <a:t>(110 </a:t>
                      </a:r>
                      <a:r>
                        <a:rPr lang="fr-FR" sz="1600" b="1" dirty="0">
                          <a:solidFill>
                            <a:schemeClr val="accent2"/>
                          </a:solidFill>
                        </a:rPr>
                        <a:t>places)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80520517"/>
                  </a:ext>
                </a:extLst>
              </a:tr>
              <a:tr h="62575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276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Parcours en apprentissage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276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(2 j. de cours/ 3 j. en entreprise ; 50 à 100 % SMIC)</a:t>
                      </a:r>
                      <a:endParaRPr kumimoji="0" lang="fr-F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D276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279342"/>
                  </a:ext>
                </a:extLst>
              </a:tr>
              <a:tr h="766193"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chemeClr val="accent2"/>
                          </a:solidFill>
                        </a:rPr>
                        <a:t>M1 CREM Création éditoriale multisupports (15 places)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1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M2 CREM Création éditoriale multisupports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1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(15 M1 CREM + 15)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767203684"/>
                  </a:ext>
                </a:extLst>
              </a:tr>
              <a:tr h="589478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1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M2 CORREM Métiers de l’écrit et correction multisupports (15 places)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787826408"/>
                  </a:ext>
                </a:extLst>
              </a:tr>
              <a:tr h="1677746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u="sng" dirty="0">
                          <a:solidFill>
                            <a:schemeClr val="accent2"/>
                          </a:solidFill>
                        </a:rPr>
                        <a:t>M2 SCEDIL Scénario et direction littéraire (15 places)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>
                          <a:solidFill>
                            <a:schemeClr val="accent2"/>
                          </a:solidFill>
                        </a:rPr>
                        <a:t>Prépare aux métiers de l’écriture scénaristique et de la direction littéraire pour les formats traditionnels et émergents (fictions, documentaires, séries ; pour le cinéma, la TV, le Web, le transmédia) 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318550287"/>
                  </a:ext>
                </a:extLst>
              </a:tr>
            </a:tbl>
          </a:graphicData>
        </a:graphic>
      </p:graphicFrame>
      <p:sp>
        <p:nvSpPr>
          <p:cNvPr id="7" name="Signe de multiplication 6">
            <a:extLst>
              <a:ext uri="{FF2B5EF4-FFF2-40B4-BE49-F238E27FC236}">
                <a16:creationId xmlns:a16="http://schemas.microsoft.com/office/drawing/2014/main" id="{925451D8-B02C-4456-A1EF-0F147DE77E32}"/>
              </a:ext>
            </a:extLst>
          </p:cNvPr>
          <p:cNvSpPr/>
          <p:nvPr/>
        </p:nvSpPr>
        <p:spPr>
          <a:xfrm>
            <a:off x="5868144" y="2204864"/>
            <a:ext cx="936504" cy="594066"/>
          </a:xfrm>
          <a:prstGeom prst="mathMultiply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 algn="ctr"/>
            <a:endParaRPr lang="fr-FR" sz="1050" dirty="0" err="1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Signe de multiplication 9">
            <a:extLst>
              <a:ext uri="{FF2B5EF4-FFF2-40B4-BE49-F238E27FC236}">
                <a16:creationId xmlns:a16="http://schemas.microsoft.com/office/drawing/2014/main" id="{3EB40A07-FA07-4193-B85C-B1350E0B5DFC}"/>
              </a:ext>
            </a:extLst>
          </p:cNvPr>
          <p:cNvSpPr/>
          <p:nvPr/>
        </p:nvSpPr>
        <p:spPr>
          <a:xfrm>
            <a:off x="1907304" y="4203086"/>
            <a:ext cx="936504" cy="594066"/>
          </a:xfrm>
          <a:prstGeom prst="mathMultiply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 algn="ctr"/>
            <a:endParaRPr lang="fr-FR" sz="1050" dirty="0" err="1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Signe de multiplication 10">
            <a:extLst>
              <a:ext uri="{FF2B5EF4-FFF2-40B4-BE49-F238E27FC236}">
                <a16:creationId xmlns:a16="http://schemas.microsoft.com/office/drawing/2014/main" id="{33DED25B-60A8-4457-BBB8-F52C795270D3}"/>
              </a:ext>
            </a:extLst>
          </p:cNvPr>
          <p:cNvSpPr/>
          <p:nvPr/>
        </p:nvSpPr>
        <p:spPr>
          <a:xfrm>
            <a:off x="1907304" y="5445224"/>
            <a:ext cx="936504" cy="594066"/>
          </a:xfrm>
          <a:prstGeom prst="mathMultiply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 algn="ctr"/>
            <a:endParaRPr lang="fr-FR" sz="1050" dirty="0" err="1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3B06DD3C-828B-4032-A91B-9984BD42A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641905"/>
            <a:ext cx="7532155" cy="113091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2800" dirty="0"/>
              <a:t>Lettres et multimédias : </a:t>
            </a:r>
            <a:r>
              <a:rPr lang="fr-FR" sz="2600" dirty="0"/>
              <a:t>métiers de l’édition et de l’audiovisuel (LEMMEA)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4844B67-57F2-488B-B26F-4859E14AB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036" y="2824108"/>
            <a:ext cx="1018396" cy="59406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FF55466-A164-427D-B348-61BC0E01E318}"/>
              </a:ext>
            </a:extLst>
          </p:cNvPr>
          <p:cNvPicPr/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977" t="13756" r="74536" b="55791"/>
          <a:stretch/>
        </p:blipFill>
        <p:spPr bwMode="auto">
          <a:xfrm>
            <a:off x="8112399" y="96619"/>
            <a:ext cx="996105" cy="740093"/>
          </a:xfrm>
          <a:prstGeom prst="rect">
            <a:avLst/>
          </a:prstGeom>
          <a:solidFill>
            <a:schemeClr val="accent4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90D55BF-5AE5-4B91-AC6B-CDC3E746FBB5}"/>
              </a:ext>
            </a:extLst>
          </p:cNvPr>
          <p:cNvPicPr/>
          <p:nvPr/>
        </p:nvPicPr>
        <p:blipFill rotWithShape="1"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051" t="11287" r="74933" b="62140"/>
          <a:stretch/>
        </p:blipFill>
        <p:spPr bwMode="auto">
          <a:xfrm>
            <a:off x="6945044" y="56036"/>
            <a:ext cx="1196860" cy="740093"/>
          </a:xfrm>
          <a:prstGeom prst="rect">
            <a:avLst/>
          </a:prstGeom>
          <a:solidFill>
            <a:schemeClr val="accent4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Flèche : droite 8">
            <a:extLst>
              <a:ext uri="{FF2B5EF4-FFF2-40B4-BE49-F238E27FC236}">
                <a16:creationId xmlns:a16="http://schemas.microsoft.com/office/drawing/2014/main" id="{D7F9B744-6D78-4A41-BC4B-11866B24183C}"/>
              </a:ext>
            </a:extLst>
          </p:cNvPr>
          <p:cNvSpPr/>
          <p:nvPr/>
        </p:nvSpPr>
        <p:spPr>
          <a:xfrm>
            <a:off x="3347864" y="3789040"/>
            <a:ext cx="604547" cy="336136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000" tIns="27000" rIns="27000" bIns="27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050" dirty="0" err="1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569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Master</a:t>
            </a:r>
            <a:br>
              <a:rPr lang="fr-FR" dirty="0"/>
            </a:br>
            <a:r>
              <a:rPr lang="fr-FR" dirty="0"/>
              <a:t>Lettres et multimédia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FR" dirty="0"/>
              <a:t>Contact:</a:t>
            </a:r>
          </a:p>
          <a:p>
            <a:r>
              <a:rPr lang="fr-FR" dirty="0"/>
              <a:t>	Pr. Marianne Bouchardon</a:t>
            </a:r>
          </a:p>
          <a:p>
            <a:r>
              <a:rPr lang="fr-FR" dirty="0">
                <a:hlinkClick r:id="rId2"/>
              </a:rPr>
              <a:t>Marianne.bouchardon@sorbonne-universite.fr</a:t>
            </a:r>
            <a:endParaRPr lang="fr-FR" dirty="0"/>
          </a:p>
          <a:p>
            <a:r>
              <a:rPr lang="fr-FR" dirty="0"/>
              <a:t>	Fabien Gris (pour le M1 indifférencié):</a:t>
            </a:r>
          </a:p>
          <a:p>
            <a:r>
              <a:rPr lang="fr-FR" dirty="0">
                <a:hlinkClick r:id="rId3"/>
              </a:rPr>
              <a:t>Fabien.gris@sorbonne-universite.fr</a:t>
            </a:r>
            <a:endParaRPr lang="fr-FR" dirty="0"/>
          </a:p>
          <a:p>
            <a:endParaRPr lang="fr-FR" dirty="0"/>
          </a:p>
          <a:p>
            <a:r>
              <a:rPr lang="fr-FR" dirty="0"/>
              <a:t>	Hélène Védrine</a:t>
            </a:r>
          </a:p>
          <a:p>
            <a:r>
              <a:rPr lang="fr-FR" dirty="0">
                <a:hlinkClick r:id="rId4"/>
              </a:rPr>
              <a:t>Helene.vedrine@sorbonne-universite.fr</a:t>
            </a:r>
            <a:endParaRPr lang="fr-FR" dirty="0"/>
          </a:p>
          <a:p>
            <a:endParaRPr lang="fr-FR" dirty="0"/>
          </a:p>
          <a:p>
            <a:r>
              <a:rPr lang="fr-FR" dirty="0"/>
              <a:t>Brochure téléchargeable en ligne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905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043608" y="2060848"/>
            <a:ext cx="8064896" cy="20001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000" dirty="0"/>
              <a:t>Préparation</a:t>
            </a:r>
            <a:br>
              <a:rPr lang="fr-FR" sz="4000" dirty="0"/>
            </a:br>
            <a:r>
              <a:rPr lang="fr-FR" sz="4000" dirty="0"/>
              <a:t>aux concours </a:t>
            </a:r>
            <a:br>
              <a:rPr lang="fr-FR" sz="4000" dirty="0"/>
            </a:br>
            <a:r>
              <a:rPr lang="fr-FR" sz="4000" dirty="0" err="1"/>
              <a:t>d’AgRégation</a:t>
            </a:r>
            <a:endParaRPr lang="fr-FR" sz="400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>
          <a:xfrm>
            <a:off x="3851920" y="3933056"/>
            <a:ext cx="5040299" cy="1320167"/>
          </a:xfrm>
        </p:spPr>
        <p:txBody>
          <a:bodyPr>
            <a:normAutofit fontScale="92500" lnSpcReduction="10000"/>
          </a:bodyPr>
          <a:lstStyle/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500" dirty="0"/>
              <a:t>Agrégation LETTRES MODERNES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500" dirty="0"/>
              <a:t>AGREGATION LETTRES CLASSIQUES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500" dirty="0"/>
              <a:t>AGREGATION GRAMMAIRE</a:t>
            </a:r>
          </a:p>
        </p:txBody>
      </p:sp>
    </p:spTree>
    <p:extLst>
      <p:ext uri="{BB962C8B-B14F-4D97-AF65-F5344CB8AC3E}">
        <p14:creationId xmlns:p14="http://schemas.microsoft.com/office/powerpoint/2010/main" val="1881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5D8AA7-9B3A-4C34-BAD7-D0464D7DB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989856"/>
            <a:ext cx="7535862" cy="1143000"/>
          </a:xfrm>
        </p:spPr>
        <p:txBody>
          <a:bodyPr>
            <a:normAutofit/>
          </a:bodyPr>
          <a:lstStyle/>
          <a:p>
            <a:r>
              <a:rPr lang="fr-FR" dirty="0"/>
              <a:t>Préparation à l’Agrégation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1F27C6-2F84-41B2-A208-E319B08CFF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1840" y="2421086"/>
            <a:ext cx="8172648" cy="4032250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latin typeface="+mn-lt"/>
              </a:rPr>
              <a:t>Agrégation: </a:t>
            </a:r>
            <a:r>
              <a:rPr lang="fr-FR" sz="2400" b="1" dirty="0">
                <a:latin typeface="+mn-lt"/>
              </a:rPr>
              <a:t>accessible aux titulaires d’un master complet</a:t>
            </a:r>
          </a:p>
          <a:p>
            <a:pPr marL="34290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latin typeface="+mn-lt"/>
              </a:rPr>
              <a:t>Préparation au sein d’une année de master supplémentaire avec trois agrégations</a:t>
            </a:r>
          </a:p>
          <a:p>
            <a:pPr marL="34290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latin typeface="+mn-lt"/>
              </a:rPr>
              <a:t>Agrégation de Lettres classiques, de Lettres modernes ou de Grammaire</a:t>
            </a:r>
          </a:p>
          <a:p>
            <a:pPr marL="34290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2400" b="1" dirty="0">
                <a:latin typeface="+mn-lt"/>
              </a:rPr>
              <a:t>A noter: l'inscription à ces masters suspendus est obligatoire </a:t>
            </a:r>
            <a:r>
              <a:rPr lang="fr-FR" sz="2400" dirty="0">
                <a:latin typeface="+mn-lt"/>
              </a:rPr>
              <a:t>:</a:t>
            </a:r>
          </a:p>
          <a:p>
            <a:pPr marL="34290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latin typeface="+mn-lt"/>
              </a:rPr>
              <a:t>- en cas de </a:t>
            </a:r>
            <a:r>
              <a:rPr lang="fr-FR" sz="2400" b="1" dirty="0">
                <a:latin typeface="+mn-lt"/>
              </a:rPr>
              <a:t>première inscription </a:t>
            </a:r>
            <a:r>
              <a:rPr lang="fr-FR" sz="2400" dirty="0">
                <a:latin typeface="+mn-lt"/>
              </a:rPr>
              <a:t>à la préparation à l'agrégation </a:t>
            </a:r>
          </a:p>
          <a:p>
            <a:pPr marL="34290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latin typeface="+mn-lt"/>
              </a:rPr>
              <a:t>- et en cas </a:t>
            </a:r>
            <a:r>
              <a:rPr lang="fr-FR" sz="2400" b="1" dirty="0">
                <a:latin typeface="+mn-lt"/>
              </a:rPr>
              <a:t>d'échec à l'agrégation et au Master agrégation</a:t>
            </a:r>
            <a:r>
              <a:rPr lang="fr-FR" sz="2400" dirty="0">
                <a:latin typeface="+mn-lt"/>
              </a:rPr>
              <a:t>.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endParaRPr lang="fr-FR" sz="2400" dirty="0">
              <a:latin typeface="+mn-lt"/>
            </a:endParaRPr>
          </a:p>
          <a:p>
            <a:pPr marL="34290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FF0000"/>
                </a:solidFill>
                <a:latin typeface="+mn-lt"/>
              </a:rPr>
              <a:t>Attention: pour le CAPES et le MEEF, il faut s’adresser à l’INSPE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B3DFF0C-0A50-4761-9992-640C5B314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474" y="85999"/>
            <a:ext cx="1564429" cy="154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8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Master agrégation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FR" dirty="0"/>
              <a:t>Contacts: </a:t>
            </a:r>
          </a:p>
          <a:p>
            <a:r>
              <a:rPr lang="fr-FR" dirty="0"/>
              <a:t>Lettres modernes:</a:t>
            </a:r>
          </a:p>
          <a:p>
            <a:r>
              <a:rPr lang="fr-FR" dirty="0"/>
              <a:t>Danielle Perrot-</a:t>
            </a:r>
            <a:r>
              <a:rPr lang="fr-FR" dirty="0" err="1"/>
              <a:t>Corpet</a:t>
            </a:r>
            <a:endParaRPr lang="fr-FR" u="sng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endParaRPr lang="fr-FR" dirty="0"/>
          </a:p>
          <a:p>
            <a:r>
              <a:rPr lang="fr-FR" dirty="0"/>
              <a:t>Mathilde Vallespir</a:t>
            </a:r>
          </a:p>
          <a:p>
            <a:endParaRPr lang="fr-FR" u="sng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Lettres classiques :</a:t>
            </a:r>
          </a:p>
          <a:p>
            <a:r>
              <a:rPr lang="fr-FR" dirty="0">
                <a:solidFill>
                  <a:srgbClr val="000000"/>
                </a:solidFill>
              </a:rPr>
              <a:t>Jean-Baptiste Guillaumin</a:t>
            </a:r>
          </a:p>
          <a:p>
            <a:r>
              <a:rPr lang="fr-FR" dirty="0">
                <a:solidFill>
                  <a:srgbClr val="000000"/>
                </a:solidFill>
              </a:rPr>
              <a:t>Patrice Hamon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Grammaire:</a:t>
            </a:r>
          </a:p>
          <a:p>
            <a:r>
              <a:rPr lang="fr-FR">
                <a:solidFill>
                  <a:srgbClr val="000000"/>
                </a:solidFill>
              </a:rPr>
              <a:t>Patrice Hamon</a:t>
            </a:r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Jean-Baptiste Guillaumin</a:t>
            </a:r>
          </a:p>
          <a:p>
            <a:pPr lvl="0"/>
            <a:endParaRPr lang="fr-FR" dirty="0">
              <a:solidFill>
                <a:srgbClr val="000000"/>
              </a:solidFill>
            </a:endParaRPr>
          </a:p>
          <a:p>
            <a:endParaRPr lang="fr-FR" dirty="0">
              <a:solidFill>
                <a:srgbClr val="000000"/>
              </a:solidFill>
            </a:endParaRPr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16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07504" y="2060848"/>
            <a:ext cx="9001000" cy="122413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4000" dirty="0"/>
              <a:t>CONTACTS</a:t>
            </a:r>
            <a:br>
              <a:rPr lang="fr-FR" sz="4000" dirty="0"/>
            </a:br>
            <a:r>
              <a:rPr lang="fr-FR" sz="4000" dirty="0"/>
              <a:t>des UFR</a:t>
            </a:r>
          </a:p>
        </p:txBody>
      </p:sp>
    </p:spTree>
    <p:extLst>
      <p:ext uri="{BB962C8B-B14F-4D97-AF65-F5344CB8AC3E}">
        <p14:creationId xmlns:p14="http://schemas.microsoft.com/office/powerpoint/2010/main" val="244251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1150938" y="908720"/>
            <a:ext cx="7561262" cy="5400005"/>
          </a:xfrm>
        </p:spPr>
        <p:txBody>
          <a:bodyPr>
            <a:noAutofit/>
          </a:bodyPr>
          <a:lstStyle/>
          <a:p>
            <a:endParaRPr lang="fr-FR" dirty="0"/>
          </a:p>
          <a:p>
            <a:pPr>
              <a:spcAft>
                <a:spcPts val="1200"/>
              </a:spcAft>
            </a:pPr>
            <a:r>
              <a:rPr lang="fr-FR" dirty="0"/>
              <a:t>UFR DE LANGUE FRANCAISE</a:t>
            </a:r>
          </a:p>
          <a:p>
            <a:pPr>
              <a:spcAft>
                <a:spcPts val="1500"/>
              </a:spcAft>
            </a:pPr>
            <a:r>
              <a:rPr lang="fr-FR" dirty="0">
                <a:latin typeface="+mn-lt"/>
              </a:rPr>
              <a:t>Secrétariat: </a:t>
            </a:r>
            <a:r>
              <a:rPr lang="fr-FR" dirty="0">
                <a:latin typeface="+mn-lt"/>
                <a:hlinkClick r:id="rId2"/>
              </a:rPr>
              <a:t>lettres-languefrancaise-sorbonne@sorbonne-universite.fr</a:t>
            </a:r>
            <a:endParaRPr lang="fr-FR" dirty="0"/>
          </a:p>
          <a:p>
            <a:pPr>
              <a:spcAft>
                <a:spcPts val="1200"/>
              </a:spcAft>
            </a:pPr>
            <a:endParaRPr lang="fr-FR" dirty="0"/>
          </a:p>
          <a:p>
            <a:pPr>
              <a:spcAft>
                <a:spcPts val="1200"/>
              </a:spcAft>
            </a:pPr>
            <a:r>
              <a:rPr lang="fr-FR" dirty="0"/>
              <a:t>UFR DE LITTÉRATURE FRANÇAISE ET COMPARÉE</a:t>
            </a:r>
          </a:p>
          <a:p>
            <a:pPr>
              <a:spcAft>
                <a:spcPts val="1200"/>
              </a:spcAft>
            </a:pPr>
            <a:r>
              <a:rPr lang="fr-FR" dirty="0">
                <a:latin typeface="+mn-lt"/>
              </a:rPr>
              <a:t>Secrétariat: </a:t>
            </a:r>
            <a:r>
              <a:rPr lang="fr-FR" u="sng" dirty="0">
                <a:solidFill>
                  <a:srgbClr val="FF0000"/>
                </a:solidFill>
                <a:latin typeface="+mn-lt"/>
              </a:rPr>
              <a:t>antonia.moya@sorbonne-universite.fr </a:t>
            </a:r>
          </a:p>
          <a:p>
            <a:pPr>
              <a:spcBef>
                <a:spcPts val="600"/>
              </a:spcBef>
            </a:pPr>
            <a:r>
              <a:rPr lang="fr-FR" dirty="0">
                <a:solidFill>
                  <a:srgbClr val="FF0000"/>
                </a:solidFill>
                <a:latin typeface="+mn-lt"/>
              </a:rPr>
              <a:t>	     </a:t>
            </a:r>
            <a:r>
              <a:rPr lang="fr-FR" u="sng" dirty="0">
                <a:solidFill>
                  <a:srgbClr val="FF0000"/>
                </a:solidFill>
                <a:latin typeface="+mn-lt"/>
              </a:rPr>
              <a:t>smahane.moussaten@sorbonne-universite.fr</a:t>
            </a:r>
          </a:p>
          <a:p>
            <a:pPr>
              <a:spcBef>
                <a:spcPts val="1500"/>
              </a:spcBef>
            </a:pPr>
            <a:endParaRPr lang="fr-FR" dirty="0"/>
          </a:p>
          <a:p>
            <a:pPr>
              <a:spcAft>
                <a:spcPts val="1200"/>
              </a:spcAft>
            </a:pPr>
            <a:r>
              <a:rPr lang="fr-FR" dirty="0"/>
              <a:t>UFR DE LATIN</a:t>
            </a:r>
          </a:p>
          <a:p>
            <a:pPr>
              <a:spcAft>
                <a:spcPts val="1200"/>
              </a:spcAft>
            </a:pPr>
            <a:r>
              <a:rPr lang="fr-FR" dirty="0">
                <a:latin typeface="+mn-lt"/>
              </a:rPr>
              <a:t>Responsable administrative: </a:t>
            </a:r>
            <a:r>
              <a:rPr lang="fr-FR" dirty="0">
                <a:latin typeface="+mn-lt"/>
                <a:hlinkClick r:id="rId3"/>
              </a:rPr>
              <a:t>siao-li.li@sorbonne-universite.fr</a:t>
            </a:r>
            <a:endParaRPr lang="fr-FR" dirty="0">
              <a:latin typeface="+mn-lt"/>
            </a:endParaRPr>
          </a:p>
          <a:p>
            <a:pPr>
              <a:spcAft>
                <a:spcPts val="1200"/>
              </a:spcAft>
            </a:pPr>
            <a:endParaRPr lang="fr-FR" dirty="0"/>
          </a:p>
          <a:p>
            <a:pPr>
              <a:spcAft>
                <a:spcPts val="1200"/>
              </a:spcAft>
            </a:pPr>
            <a:r>
              <a:rPr lang="fr-FR" dirty="0"/>
              <a:t>UFR DE GREC</a:t>
            </a:r>
          </a:p>
          <a:p>
            <a:pPr>
              <a:spcAft>
                <a:spcPts val="1200"/>
              </a:spcAft>
            </a:pPr>
            <a:r>
              <a:rPr lang="fr-FR" dirty="0">
                <a:latin typeface="+mn-lt"/>
              </a:rPr>
              <a:t>Responsable administratif: </a:t>
            </a:r>
            <a:r>
              <a:rPr lang="fr-FR" dirty="0">
                <a:latin typeface="+mn-lt"/>
                <a:hlinkClick r:id="rId4"/>
              </a:rPr>
              <a:t>elodie.sellam@sorbonne-universite.fr</a:t>
            </a:r>
            <a:endParaRPr lang="fr-FR" dirty="0">
              <a:latin typeface="+mn-lt"/>
            </a:endParaRPr>
          </a:p>
          <a:p>
            <a:pPr>
              <a:spcAft>
                <a:spcPts val="1200"/>
              </a:spcAft>
            </a:pPr>
            <a:endParaRPr lang="fr-FR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184666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999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683568" y="2024844"/>
            <a:ext cx="8064896" cy="1619796"/>
          </a:xfr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fr-FR" sz="4000" dirty="0" err="1"/>
              <a:t>MasterS</a:t>
            </a:r>
            <a:r>
              <a:rPr lang="fr-FR" sz="4000" dirty="0"/>
              <a:t> RECHERCHE</a:t>
            </a:r>
            <a:br>
              <a:rPr lang="fr-FR" sz="4000" dirty="0"/>
            </a:br>
            <a:r>
              <a:rPr lang="fr-FR" sz="4000" dirty="0"/>
              <a:t> 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>
          <a:xfrm>
            <a:off x="3312121" y="3284984"/>
            <a:ext cx="5364335" cy="2952328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500" dirty="0"/>
              <a:t>Master LITTERATURE FRANCAISE</a:t>
            </a:r>
          </a:p>
          <a:p>
            <a:endParaRPr lang="fr-FR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500" dirty="0"/>
              <a:t>Master LITTERATURE COMPAREE</a:t>
            </a:r>
          </a:p>
          <a:p>
            <a:endParaRPr lang="fr-FR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500" dirty="0"/>
              <a:t>MASTER LANGUE FRANCAISE</a:t>
            </a:r>
          </a:p>
          <a:p>
            <a:endParaRPr lang="fr-FR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500" dirty="0"/>
              <a:t>MASTER LETTRES CLASSIQUES</a:t>
            </a:r>
          </a:p>
          <a:p>
            <a:endParaRPr lang="fr-FR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500" dirty="0"/>
              <a:t>MASTER THEORIE DE LA LITTÉRATURE</a:t>
            </a:r>
          </a:p>
          <a:p>
            <a:endParaRPr lang="fr-FR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500" dirty="0"/>
              <a:t>MASTER ALLEMAND/LETTRES</a:t>
            </a:r>
          </a:p>
          <a:p>
            <a:endParaRPr lang="fr-FR" sz="1500" dirty="0"/>
          </a:p>
        </p:txBody>
      </p:sp>
    </p:spTree>
    <p:extLst>
      <p:ext uri="{BB962C8B-B14F-4D97-AF65-F5344CB8AC3E}">
        <p14:creationId xmlns:p14="http://schemas.microsoft.com/office/powerpoint/2010/main" val="23082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1"/>
          <p:cNvSpPr txBox="1">
            <a:spLocks/>
          </p:cNvSpPr>
          <p:nvPr/>
        </p:nvSpPr>
        <p:spPr>
          <a:xfrm>
            <a:off x="0" y="1124744"/>
            <a:ext cx="9144000" cy="900100"/>
          </a:xfrm>
          <a:prstGeom prst="rect">
            <a:avLst/>
          </a:prstGeom>
        </p:spPr>
        <p:txBody>
          <a:bodyPr vert="horz" lIns="36000" tIns="0" rIns="36000" bIns="0" rtlCol="0" anchor="b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Tx/>
              <a:buNone/>
              <a:defRPr sz="1400" b="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spcBef>
                <a:spcPts val="300"/>
              </a:spcBef>
              <a:buSzPct val="80000"/>
              <a:buFont typeface="Wingdings" panose="05000000000000000000" pitchFamily="2" charset="2"/>
              <a:buChar char="l"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Tx/>
              <a:buNone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400" rtl="0" eaLnBrk="1" latinLnBrk="0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l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48000" indent="-108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200"/>
              <a:t>MERCI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5993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845840"/>
            <a:ext cx="7535862" cy="1143000"/>
          </a:xfrm>
        </p:spPr>
        <p:txBody>
          <a:bodyPr>
            <a:normAutofit/>
          </a:bodyPr>
          <a:lstStyle/>
          <a:p>
            <a:r>
              <a:rPr lang="fr-FR" dirty="0"/>
              <a:t>Master recherche </a:t>
            </a:r>
            <a:br>
              <a:rPr lang="fr-FR" dirty="0"/>
            </a:br>
            <a:r>
              <a:rPr lang="fr-FR" dirty="0"/>
              <a:t>Littérature française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83568" y="1988840"/>
            <a:ext cx="7561262" cy="4752528"/>
          </a:xfrm>
        </p:spPr>
        <p:txBody>
          <a:bodyPr>
            <a:normAutofit fontScale="62500" lnSpcReduction="20000"/>
          </a:bodyPr>
          <a:lstStyle/>
          <a:p>
            <a:pPr marL="457200" indent="-360000">
              <a:buFont typeface="Arial" panose="020B0604020202020204" pitchFamily="34" charset="0"/>
              <a:buChar char="•"/>
            </a:pPr>
            <a:r>
              <a:rPr lang="fr-FR" sz="3500" dirty="0">
                <a:latin typeface="+mn-lt"/>
              </a:rPr>
              <a:t>Recherche littéraire, par exemple:</a:t>
            </a:r>
          </a:p>
          <a:p>
            <a:pPr marL="720000" indent="-180000">
              <a:lnSpc>
                <a:spcPts val="2400"/>
              </a:lnSpc>
              <a:buFont typeface="Courier New" panose="02070309020205020404" pitchFamily="49" charset="0"/>
              <a:buChar char="o"/>
            </a:pPr>
            <a:r>
              <a:rPr lang="fr-FR" sz="2900" dirty="0">
                <a:latin typeface="+mn-lt"/>
              </a:rPr>
              <a:t>Analyse littéraire</a:t>
            </a:r>
          </a:p>
          <a:p>
            <a:pPr marL="720000" indent="-180000">
              <a:lnSpc>
                <a:spcPts val="2400"/>
              </a:lnSpc>
              <a:buFont typeface="Courier New" panose="02070309020205020404" pitchFamily="49" charset="0"/>
              <a:buChar char="o"/>
            </a:pPr>
            <a:r>
              <a:rPr lang="fr-FR" sz="2900" dirty="0">
                <a:latin typeface="+mn-lt"/>
              </a:rPr>
              <a:t>Histoire littéraire</a:t>
            </a:r>
          </a:p>
          <a:p>
            <a:pPr marL="720000" indent="-180000">
              <a:lnSpc>
                <a:spcPts val="2400"/>
              </a:lnSpc>
              <a:buFont typeface="Courier New" panose="02070309020205020404" pitchFamily="49" charset="0"/>
              <a:buChar char="o"/>
            </a:pPr>
            <a:r>
              <a:rPr lang="fr-FR" sz="2900" dirty="0">
                <a:latin typeface="+mn-lt"/>
              </a:rPr>
              <a:t>Sociologie de la littérature</a:t>
            </a:r>
          </a:p>
          <a:p>
            <a:pPr marL="720000" indent="-180000">
              <a:lnSpc>
                <a:spcPts val="2400"/>
              </a:lnSpc>
              <a:buFont typeface="Courier New" panose="02070309020205020404" pitchFamily="49" charset="0"/>
              <a:buChar char="o"/>
            </a:pPr>
            <a:r>
              <a:rPr lang="fr-FR" sz="2900" dirty="0">
                <a:latin typeface="+mn-lt"/>
              </a:rPr>
              <a:t>Théorie littéraire</a:t>
            </a:r>
          </a:p>
          <a:p>
            <a:pPr marL="720000" indent="-180000">
              <a:lnSpc>
                <a:spcPts val="2400"/>
              </a:lnSpc>
              <a:buFont typeface="Courier New" panose="02070309020205020404" pitchFamily="49" charset="0"/>
              <a:buChar char="o"/>
            </a:pPr>
            <a:r>
              <a:rPr lang="fr-FR" sz="2900" dirty="0">
                <a:latin typeface="+mn-lt"/>
              </a:rPr>
              <a:t>Histoire des idées</a:t>
            </a:r>
          </a:p>
          <a:p>
            <a:pPr marL="720000" indent="-180000">
              <a:lnSpc>
                <a:spcPts val="2400"/>
              </a:lnSpc>
              <a:buFont typeface="Courier New" panose="02070309020205020404" pitchFamily="49" charset="0"/>
              <a:buChar char="o"/>
            </a:pPr>
            <a:r>
              <a:rPr lang="fr-FR" sz="2900" dirty="0">
                <a:latin typeface="+mn-lt"/>
              </a:rPr>
              <a:t>Herméneutique </a:t>
            </a:r>
          </a:p>
          <a:p>
            <a:pPr marL="720000" indent="-180000">
              <a:lnSpc>
                <a:spcPts val="2400"/>
              </a:lnSpc>
              <a:buFont typeface="Courier New" panose="02070309020205020404" pitchFamily="49" charset="0"/>
              <a:buChar char="o"/>
            </a:pPr>
            <a:r>
              <a:rPr lang="fr-FR" sz="2900" dirty="0">
                <a:latin typeface="+mn-lt"/>
              </a:rPr>
              <a:t>Édition de textes</a:t>
            </a:r>
          </a:p>
          <a:p>
            <a:pPr marL="720000" indent="-180000">
              <a:lnSpc>
                <a:spcPts val="2400"/>
              </a:lnSpc>
              <a:buFont typeface="Courier New" panose="02070309020205020404" pitchFamily="49" charset="0"/>
              <a:buChar char="o"/>
            </a:pPr>
            <a:r>
              <a:rPr lang="fr-FR" sz="2900" dirty="0">
                <a:latin typeface="+mn-lt"/>
              </a:rPr>
              <a:t>Genèse et réception</a:t>
            </a:r>
          </a:p>
          <a:p>
            <a:pPr marL="720000" indent="-180000">
              <a:lnSpc>
                <a:spcPts val="2400"/>
              </a:lnSpc>
              <a:buFont typeface="Courier New" panose="02070309020205020404" pitchFamily="49" charset="0"/>
              <a:buChar char="o"/>
            </a:pPr>
            <a:r>
              <a:rPr lang="fr-FR" sz="2900" dirty="0">
                <a:latin typeface="+mn-lt"/>
              </a:rPr>
              <a:t>Étude d’adaptations</a:t>
            </a:r>
          </a:p>
          <a:p>
            <a:pPr marL="720000" indent="-180000">
              <a:lnSpc>
                <a:spcPts val="2400"/>
              </a:lnSpc>
              <a:buFont typeface="Courier New" panose="02070309020205020404" pitchFamily="49" charset="0"/>
              <a:buChar char="o"/>
            </a:pPr>
            <a:r>
              <a:rPr lang="fr-FR" sz="2900" dirty="0">
                <a:latin typeface="+mn-lt"/>
              </a:rPr>
              <a:t>Littérature et arts visuels </a:t>
            </a:r>
          </a:p>
          <a:p>
            <a:pPr marL="457200" indent="-3600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sz="3500" dirty="0">
                <a:latin typeface="+mn-lt"/>
              </a:rPr>
              <a:t>Métiers de l’enseignement</a:t>
            </a:r>
          </a:p>
          <a:p>
            <a:pPr marL="457200" indent="-360000">
              <a:lnSpc>
                <a:spcPct val="120000"/>
              </a:lnSpc>
              <a:spcBef>
                <a:spcPts val="4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3500" dirty="0">
                <a:latin typeface="+mn-lt"/>
              </a:rPr>
              <a:t>Métiers de la culture</a:t>
            </a:r>
          </a:p>
          <a:p>
            <a:pPr marL="97200">
              <a:lnSpc>
                <a:spcPct val="120000"/>
              </a:lnSpc>
            </a:pPr>
            <a:r>
              <a:rPr lang="fr-FR" sz="3400" dirty="0">
                <a:latin typeface="+mn-lt"/>
              </a:rPr>
              <a:t>Composante: UFR de Littératures française et comparée</a:t>
            </a:r>
          </a:p>
        </p:txBody>
      </p:sp>
      <p:pic>
        <p:nvPicPr>
          <p:cNvPr id="8194" name="Picture 2" descr="Image associé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0649"/>
            <a:ext cx="2526853" cy="195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25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Master recherche </a:t>
            </a:r>
            <a:br>
              <a:rPr lang="fr-FR" dirty="0"/>
            </a:br>
            <a:r>
              <a:rPr lang="fr-FR" dirty="0"/>
              <a:t>Littérature française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Contact: </a:t>
            </a:r>
          </a:p>
          <a:p>
            <a:endParaRPr lang="fr-FR" dirty="0"/>
          </a:p>
          <a:p>
            <a:r>
              <a:rPr lang="fr-FR" dirty="0"/>
              <a:t>	Pr Renaud BRET-VITOZ </a:t>
            </a:r>
          </a:p>
          <a:p>
            <a:r>
              <a:rPr lang="fr-FR" dirty="0">
                <a:hlinkClick r:id="rId2"/>
              </a:rPr>
              <a:t>renaud.bret-vitoz@sorbonne-universite.fr</a:t>
            </a:r>
            <a:r>
              <a:rPr lang="fr-FR" dirty="0"/>
              <a:t> </a:t>
            </a:r>
          </a:p>
          <a:p>
            <a:r>
              <a:rPr lang="fr-FR" dirty="0"/>
              <a:t>Brochure téléchargeable en ligne:</a:t>
            </a:r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592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845840"/>
            <a:ext cx="7535862" cy="1143000"/>
          </a:xfrm>
        </p:spPr>
        <p:txBody>
          <a:bodyPr/>
          <a:lstStyle/>
          <a:p>
            <a:r>
              <a:rPr lang="fr-FR" dirty="0"/>
              <a:t>Master recherche</a:t>
            </a:r>
            <a:br>
              <a:rPr lang="fr-FR" dirty="0"/>
            </a:br>
            <a:r>
              <a:rPr lang="fr-FR" dirty="0"/>
              <a:t>Littérature comparée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790898" y="2349078"/>
            <a:ext cx="7741542" cy="403225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300" dirty="0">
                <a:latin typeface="+mn-lt"/>
              </a:rPr>
              <a:t>Approche interculturelle d’un corpus plurilingue</a:t>
            </a:r>
          </a:p>
          <a:p>
            <a:pPr marL="34290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2300" dirty="0">
                <a:latin typeface="+mn-lt"/>
              </a:rPr>
              <a:t>Textes étrangers à lire en langue originale</a:t>
            </a:r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fr-FR" sz="2300" dirty="0">
                <a:latin typeface="+mn-lt"/>
              </a:rPr>
              <a:t>Parcours indicatifs:</a:t>
            </a:r>
          </a:p>
          <a:p>
            <a:pPr marL="720000" indent="-285750">
              <a:lnSpc>
                <a:spcPts val="2600"/>
              </a:lnSpc>
              <a:buFont typeface="Courier New" panose="02070309020205020404" pitchFamily="49" charset="0"/>
              <a:buChar char="o"/>
            </a:pPr>
            <a:r>
              <a:rPr lang="fr-FR" dirty="0">
                <a:latin typeface="+mn-lt"/>
              </a:rPr>
              <a:t>Antiquité et modernité</a:t>
            </a:r>
          </a:p>
          <a:p>
            <a:pPr marL="720000" indent="-285750">
              <a:lnSpc>
                <a:spcPts val="2600"/>
              </a:lnSpc>
              <a:buFont typeface="Courier New" panose="02070309020205020404" pitchFamily="49" charset="0"/>
              <a:buChar char="o"/>
            </a:pPr>
            <a:r>
              <a:rPr lang="fr-FR" dirty="0">
                <a:latin typeface="+mn-lt"/>
              </a:rPr>
              <a:t>Mythe et littérature</a:t>
            </a:r>
          </a:p>
          <a:p>
            <a:pPr marL="720000" indent="-285750">
              <a:lnSpc>
                <a:spcPts val="2600"/>
              </a:lnSpc>
              <a:buFont typeface="Courier New" panose="02070309020205020404" pitchFamily="49" charset="0"/>
              <a:buChar char="o"/>
            </a:pPr>
            <a:r>
              <a:rPr lang="fr-FR" dirty="0">
                <a:latin typeface="+mn-lt"/>
              </a:rPr>
              <a:t>Lettres et arts</a:t>
            </a:r>
          </a:p>
          <a:p>
            <a:pPr marL="720000" indent="-285750">
              <a:lnSpc>
                <a:spcPts val="2600"/>
              </a:lnSpc>
              <a:buFont typeface="Courier New" panose="02070309020205020404" pitchFamily="49" charset="0"/>
              <a:buChar char="o"/>
            </a:pPr>
            <a:r>
              <a:rPr lang="fr-FR" dirty="0">
                <a:latin typeface="+mn-lt"/>
              </a:rPr>
              <a:t>Etudes de genre (</a:t>
            </a:r>
            <a:r>
              <a:rPr lang="fr-FR" dirty="0" err="1">
                <a:latin typeface="+mn-lt"/>
              </a:rPr>
              <a:t>gender</a:t>
            </a:r>
            <a:r>
              <a:rPr lang="fr-FR" dirty="0">
                <a:latin typeface="+mn-lt"/>
              </a:rPr>
              <a:t>)</a:t>
            </a:r>
          </a:p>
          <a:p>
            <a:pPr marL="720000" indent="-285750">
              <a:lnSpc>
                <a:spcPts val="2600"/>
              </a:lnSpc>
              <a:buFont typeface="Courier New" panose="02070309020205020404" pitchFamily="49" charset="0"/>
              <a:buChar char="o"/>
            </a:pPr>
            <a:r>
              <a:rPr lang="fr-FR" dirty="0" err="1">
                <a:latin typeface="+mn-lt"/>
              </a:rPr>
              <a:t>Traductologie</a:t>
            </a:r>
            <a:endParaRPr lang="fr-FR" dirty="0">
              <a:latin typeface="+mn-lt"/>
            </a:endParaRPr>
          </a:p>
          <a:p>
            <a:pPr marL="254250"/>
            <a:endParaRPr lang="fr-FR" sz="1600" dirty="0">
              <a:latin typeface="+mn-lt"/>
            </a:endParaRPr>
          </a:p>
          <a:p>
            <a:r>
              <a:rPr lang="fr-FR" sz="2100" dirty="0">
                <a:latin typeface="+mn-lt"/>
              </a:rPr>
              <a:t>Composante: UFR de Littératures française et comparée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</p:txBody>
      </p:sp>
      <p:pic>
        <p:nvPicPr>
          <p:cNvPr id="9218" name="Picture 2" descr="Image associé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8460"/>
            <a:ext cx="3419872" cy="147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89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Master recherche </a:t>
            </a:r>
            <a:br>
              <a:rPr lang="fr-FR" dirty="0"/>
            </a:br>
            <a:r>
              <a:rPr lang="fr-FR" dirty="0"/>
              <a:t>Littérature comparée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Contact:</a:t>
            </a:r>
          </a:p>
          <a:p>
            <a:r>
              <a:rPr lang="fr-FR" dirty="0"/>
              <a:t>	Pr. Jean-Yves Masson: </a:t>
            </a:r>
          </a:p>
          <a:p>
            <a:r>
              <a:rPr lang="fr-FR" dirty="0">
                <a:hlinkClick r:id="rId2"/>
              </a:rPr>
              <a:t>Jean-yves.masson@sorbonne-universite.fr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dirty="0"/>
              <a:t>Brochure téléchargeable en ligne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882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7535862" cy="1143000"/>
          </a:xfrm>
        </p:spPr>
        <p:txBody>
          <a:bodyPr/>
          <a:lstStyle/>
          <a:p>
            <a:r>
              <a:rPr lang="fr-FR" dirty="0"/>
              <a:t>Master recherche </a:t>
            </a:r>
            <a:br>
              <a:rPr lang="fr-FR" dirty="0"/>
            </a:br>
            <a:r>
              <a:rPr lang="fr-FR" dirty="0"/>
              <a:t>Langue française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1150938" y="2204864"/>
            <a:ext cx="7561262" cy="4536504"/>
          </a:xfrm>
        </p:spPr>
        <p:txBody>
          <a:bodyPr>
            <a:normAutofit fontScale="85000" lnSpcReduction="20000"/>
          </a:bodyPr>
          <a:lstStyle/>
          <a:p>
            <a:pPr marL="342000" indent="-342000">
              <a:buFont typeface="Arial" panose="020B0604020202020204" pitchFamily="34" charset="0"/>
              <a:buChar char="•"/>
            </a:pPr>
            <a:r>
              <a:rPr lang="fr-FR" sz="2600" dirty="0">
                <a:latin typeface="+mn-lt"/>
              </a:rPr>
              <a:t>Approches diverses de la langue française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pPr>
              <a:spcBef>
                <a:spcPts val="1200"/>
              </a:spcBef>
            </a:pPr>
            <a:endParaRPr lang="fr-FR" sz="2300" dirty="0">
              <a:latin typeface="+mn-lt"/>
            </a:endParaRPr>
          </a:p>
          <a:p>
            <a:pPr>
              <a:spcBef>
                <a:spcPts val="2400"/>
              </a:spcBef>
            </a:pPr>
            <a:r>
              <a:rPr lang="fr-FR" sz="2300" dirty="0">
                <a:latin typeface="+mn-lt"/>
              </a:rPr>
              <a:t>Composante: UFR de Langue française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494672"/>
              </p:ext>
            </p:extLst>
          </p:nvPr>
        </p:nvGraphicFramePr>
        <p:xfrm>
          <a:off x="1150938" y="2566144"/>
          <a:ext cx="6949454" cy="33975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1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8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0808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Axe synchronique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Axe historique et philologique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accent2"/>
                          </a:solidFill>
                        </a:rPr>
                        <a:t>Sémantique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accent2"/>
                          </a:solidFill>
                        </a:rPr>
                        <a:t>Edition de textes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accent2"/>
                          </a:solidFill>
                        </a:rPr>
                        <a:t>Linguistique française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accent2"/>
                          </a:solidFill>
                        </a:rPr>
                        <a:t>Lexicologie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accent2"/>
                          </a:solidFill>
                        </a:rPr>
                        <a:t>Stylistique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accent2"/>
                          </a:solidFill>
                        </a:rPr>
                        <a:t>Grammaire historique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accent2"/>
                          </a:solidFill>
                        </a:rPr>
                        <a:t>Intersémiotique des 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accent2"/>
                          </a:solidFill>
                        </a:rPr>
                        <a:t>Linguistique diachronique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accent2"/>
                          </a:solidFill>
                        </a:rPr>
                        <a:t>Analyse du discours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accent2"/>
                          </a:solidFill>
                        </a:rPr>
                        <a:t>Histoire de la rhétorique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accent2"/>
                          </a:solidFill>
                        </a:rPr>
                        <a:t>Rhétorique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accent2"/>
                          </a:solidFill>
                        </a:rPr>
                        <a:t>Histoire de la poétique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accent2"/>
                          </a:solidFill>
                        </a:rPr>
                        <a:t>Poétique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accent2"/>
                          </a:solidFill>
                        </a:rPr>
                        <a:t>Francophonie, variété des français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E63CD8BF-0765-4DF4-B0F7-653A01F0A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1603"/>
            <a:ext cx="2664296" cy="197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6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Master recherche</a:t>
            </a:r>
            <a:br>
              <a:rPr lang="fr-FR" dirty="0"/>
            </a:br>
            <a:r>
              <a:rPr lang="fr-FR" dirty="0"/>
              <a:t>Langue française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Titre de la </a:t>
            </a:r>
            <a:r>
              <a:rPr lang="fr-FR" dirty="0" err="1"/>
              <a:t>présentaton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 Contact:</a:t>
            </a:r>
          </a:p>
          <a:p>
            <a:endParaRPr lang="fr-FR" dirty="0"/>
          </a:p>
          <a:p>
            <a:r>
              <a:rPr lang="fr-FR" dirty="0"/>
              <a:t>	Pr. Christelle Reggiani</a:t>
            </a:r>
          </a:p>
          <a:p>
            <a:r>
              <a:rPr lang="fr-FR" dirty="0">
                <a:hlinkClick r:id="rId2"/>
              </a:rPr>
              <a:t>Christelle.reggiani@gmail.com</a:t>
            </a:r>
            <a:endParaRPr lang="fr-FR" dirty="0"/>
          </a:p>
          <a:p>
            <a:endParaRPr lang="fr-FR" dirty="0"/>
          </a:p>
          <a:p>
            <a:r>
              <a:rPr lang="fr-FR" dirty="0"/>
              <a:t>Brochure téléchargeable en ligne</a:t>
            </a:r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338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orbonne Université Lettres 4x3 v1">
  <a:themeElements>
    <a:clrScheme name="Sorbonne Université_Couleurs">
      <a:dk1>
        <a:sysClr val="windowText" lastClr="000000"/>
      </a:dk1>
      <a:lt1>
        <a:sysClr val="window" lastClr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solidFill>
            <a:schemeClr val="accent4"/>
          </a:solidFill>
        </a:ln>
      </a:spPr>
      <a:bodyPr lIns="36000" tIns="36000" rIns="36000" bIns="36000"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0" rIns="36000" bIns="0" rtlCol="0">
        <a:spAutoFit/>
      </a:bodyPr>
      <a:lstStyle>
        <a:defPPr>
          <a:defRPr sz="1200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Sorbonne Université Lettres 4x3 v1</Template>
  <TotalTime>1293</TotalTime>
  <Words>1373</Words>
  <Application>Microsoft Office PowerPoint</Application>
  <PresentationFormat>Affichage à l'écran (4:3)</PresentationFormat>
  <Paragraphs>297</Paragraphs>
  <Slides>30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6" baseType="lpstr">
      <vt:lpstr>Arial</vt:lpstr>
      <vt:lpstr>Arial Black</vt:lpstr>
      <vt:lpstr>Calibri</vt:lpstr>
      <vt:lpstr>Courier New</vt:lpstr>
      <vt:lpstr>Wingdings</vt:lpstr>
      <vt:lpstr>Sorbonne Université Lettres 4x3 v1</vt:lpstr>
      <vt:lpstr>Présentation</vt:lpstr>
      <vt:lpstr>Offre de formation Master</vt:lpstr>
      <vt:lpstr>MasterS RECHERCHE  </vt:lpstr>
      <vt:lpstr>Master recherche  Littérature française</vt:lpstr>
      <vt:lpstr>Master recherche  Littérature française</vt:lpstr>
      <vt:lpstr>Master recherche Littérature comparée</vt:lpstr>
      <vt:lpstr>Master recherche  Littérature comparée</vt:lpstr>
      <vt:lpstr>Master recherche  Langue française</vt:lpstr>
      <vt:lpstr>Master recherche Langue française</vt:lpstr>
      <vt:lpstr>Master recherche Lettres classiques</vt:lpstr>
      <vt:lpstr>Master recherche Lettres classiques</vt:lpstr>
      <vt:lpstr>Master recherche  Théorie de la littérature </vt:lpstr>
      <vt:lpstr>Master recherche Théorie de la littérature</vt:lpstr>
      <vt:lpstr>Master recherche  Allemand-Lettres (LLCE /LPL) </vt:lpstr>
      <vt:lpstr>Masters en partenariat  </vt:lpstr>
      <vt:lpstr>Master recherche  Lettres médiévales : Littérature, langues et savoirs</vt:lpstr>
      <vt:lpstr>Master recherche  Lettres médiévales</vt:lpstr>
      <vt:lpstr>Master recherche De la Renaissance aux Lumières</vt:lpstr>
      <vt:lpstr>Master recherche De la Renaissance aux Lumières</vt:lpstr>
      <vt:lpstr>MasterS PROFESSIONNELS  </vt:lpstr>
      <vt:lpstr>Lettres et multimédias : métiers de l’édition et de l’audiovisuel (LEMMEA) </vt:lpstr>
      <vt:lpstr>Lettres et multimédias : métiers de l’édition et de l’audiovisuel (LEMMEA) </vt:lpstr>
      <vt:lpstr>Lettres et multimédias : métiers de l’édition et de l’audiovisuel (LEMMEA) </vt:lpstr>
      <vt:lpstr>Master Lettres et multimédia</vt:lpstr>
      <vt:lpstr>Préparation aux concours  d’AgRégation</vt:lpstr>
      <vt:lpstr>Préparation à l’Agrégation</vt:lpstr>
      <vt:lpstr>Master agrégation</vt:lpstr>
      <vt:lpstr>CONTACTS des UFR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Hélène DAUCHEZ</dc:creator>
  <cp:lastModifiedBy>Joëlle Ducos</cp:lastModifiedBy>
  <cp:revision>125</cp:revision>
  <cp:lastPrinted>2019-03-29T14:05:02Z</cp:lastPrinted>
  <dcterms:created xsi:type="dcterms:W3CDTF">2018-01-09T16:31:33Z</dcterms:created>
  <dcterms:modified xsi:type="dcterms:W3CDTF">2024-03-01T08:15:06Z</dcterms:modified>
</cp:coreProperties>
</file>