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71" r:id="rId3"/>
    <p:sldId id="272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0"/>
  </p:normalViewPr>
  <p:slideViewPr>
    <p:cSldViewPr snapToGrid="0" snapToObjects="1"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9/13/24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9/13/24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9/13/24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9/13/24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9/13/24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9/13/24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9/13/24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9/13/24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9/13/24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9/13/24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9/13/24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9/13/24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b="1" dirty="0"/>
              <a:t>L3 Sociologie des religions</a:t>
            </a:r>
            <a:br>
              <a:rPr lang="fr-FR" dirty="0"/>
            </a:b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Sébastien Mosbah-Natanson</a:t>
            </a:r>
          </a:p>
          <a:p>
            <a:r>
              <a:rPr lang="fr-FR" dirty="0" err="1"/>
              <a:t>sebastien.mosbah_natanson@sorbonne-universite.fr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841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1 : La sociologie face à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800" b="1" dirty="0"/>
              <a:t>II. Deux définitions sociologiques classiques de la religion</a:t>
            </a:r>
          </a:p>
          <a:p>
            <a:pPr marL="628650" indent="-514350">
              <a:buAutoNum type="romanUcPeriod"/>
            </a:pPr>
            <a:endParaRPr lang="fr-FR" dirty="0"/>
          </a:p>
          <a:p>
            <a:r>
              <a:rPr lang="fr-FR" dirty="0"/>
              <a:t>La « tour de Babel » des définitions de la religion (Y. Lambert)</a:t>
            </a:r>
          </a:p>
          <a:p>
            <a:endParaRPr lang="fr-FR" dirty="0"/>
          </a:p>
          <a:p>
            <a:r>
              <a:rPr lang="fr-FR" dirty="0"/>
              <a:t>Grande opposition classique :</a:t>
            </a:r>
          </a:p>
          <a:p>
            <a:pPr>
              <a:buFontTx/>
              <a:buChar char="-"/>
            </a:pPr>
            <a:r>
              <a:rPr lang="fr-FR" dirty="0"/>
              <a:t>Définition fonctionnelle de la religion</a:t>
            </a:r>
          </a:p>
          <a:p>
            <a:pPr>
              <a:buFontTx/>
              <a:buChar char="-"/>
            </a:pPr>
            <a:r>
              <a:rPr lang="fr-FR" dirty="0"/>
              <a:t>Définition substantive de la religion</a:t>
            </a:r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6164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1 : La sociologie face à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800" b="1" dirty="0"/>
              <a:t>II. Deux définitions sociologiques classiques de la religion</a:t>
            </a:r>
          </a:p>
          <a:p>
            <a:pPr marL="114300" indent="0">
              <a:buNone/>
            </a:pPr>
            <a:endParaRPr lang="fr-FR" sz="800" dirty="0"/>
          </a:p>
          <a:p>
            <a:pPr marL="114300" indent="0">
              <a:buNone/>
            </a:pPr>
            <a:r>
              <a:rPr lang="fr-FR" i="1" dirty="0"/>
              <a:t>2.1 La définition fonctionnelle de la religion</a:t>
            </a:r>
          </a:p>
          <a:p>
            <a:pPr marL="114300" indent="0">
              <a:buNone/>
            </a:pPr>
            <a:r>
              <a:rPr lang="fr-FR" dirty="0"/>
              <a:t>Deux dimensions :</a:t>
            </a:r>
          </a:p>
          <a:p>
            <a:pPr>
              <a:buFontTx/>
              <a:buChar char="-"/>
            </a:pPr>
            <a:r>
              <a:rPr lang="fr-FR" dirty="0"/>
              <a:t>Fonctions de régulation, d’intégration et de socialisation de la religion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La religion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dispositif</a:t>
            </a:r>
            <a:r>
              <a:rPr lang="en-US" dirty="0"/>
              <a:t> de production de </a:t>
            </a:r>
            <a:r>
              <a:rPr lang="en-US" dirty="0" err="1"/>
              <a:t>sens</a:t>
            </a:r>
            <a:endParaRPr lang="en-US" dirty="0"/>
          </a:p>
          <a:p>
            <a:pPr>
              <a:buFontTx/>
              <a:buChar char="-"/>
            </a:pPr>
            <a:endParaRPr lang="fr-FR" dirty="0"/>
          </a:p>
          <a:p>
            <a:pPr marL="114300" indent="0">
              <a:buNone/>
            </a:pPr>
            <a:r>
              <a:rPr lang="fr-FR" dirty="0"/>
              <a:t>- &gt; la religion produit du lien social, intègre et socialise des individus en leur fournissant du sens, une conception générale de l’existence.</a:t>
            </a:r>
            <a:endParaRPr lang="en-US" dirty="0"/>
          </a:p>
          <a:p>
            <a:pPr marL="1143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831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1 : La sociologie face à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800" b="1" dirty="0"/>
              <a:t>II. Deux définitions sociologiques classiques de la religion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Caractère extensif de cette définition de la religion</a:t>
            </a:r>
          </a:p>
          <a:p>
            <a:endParaRPr lang="fr-FR" dirty="0"/>
          </a:p>
          <a:p>
            <a:r>
              <a:rPr lang="fr-FR" dirty="0"/>
              <a:t>La modernité a-t-elle produit de nouvelles religions ? Les grandes idéologies politiques, mais aussi le sport, la musique</a:t>
            </a:r>
          </a:p>
          <a:p>
            <a:endParaRPr lang="fr-FR" dirty="0"/>
          </a:p>
          <a:p>
            <a:r>
              <a:rPr lang="fr-FR" dirty="0"/>
              <a:t>Limites de cette définition : comment distinguer ce qui est « véritablement religieux »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4545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1 : La sociologie face à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800" b="1" dirty="0"/>
              <a:t>II. Deux définitions sociologiques classiques de la religion</a:t>
            </a:r>
          </a:p>
          <a:p>
            <a:pPr marL="114300" indent="0">
              <a:buNone/>
            </a:pPr>
            <a:endParaRPr lang="fr-FR" sz="700" dirty="0"/>
          </a:p>
          <a:p>
            <a:pPr marL="114300" indent="0">
              <a:buNone/>
            </a:pPr>
            <a:r>
              <a:rPr lang="fr-FR" i="1"/>
              <a:t>2.2 </a:t>
            </a:r>
            <a:r>
              <a:rPr lang="fr-FR" i="1" dirty="0"/>
              <a:t>La définition substantive de la religion</a:t>
            </a:r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r>
              <a:rPr lang="fr-FR" dirty="0"/>
              <a:t>Roland Robertson : « Un ensemble de croyances et de symboles (et des valeurs qui en dérivent directement) lié à une distinction entre réalité empirique et supra-empirique, transcendante ; les affaires de l’empirique étant subordonnées à la signification du non-empirique. »</a:t>
            </a:r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r>
              <a:rPr lang="fr-FR" dirty="0"/>
              <a:t>Avantage : l’objet « religion » est circonscrit de façon claire</a:t>
            </a:r>
            <a:r>
              <a:rPr lang="en-US" dirty="0"/>
              <a:t> 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0883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1 : La sociologie face à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800" b="1" dirty="0"/>
              <a:t>II. Deux définitions sociologiques classiques de la religion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Limites de cette définition :</a:t>
            </a:r>
          </a:p>
          <a:p>
            <a:pPr>
              <a:buFontTx/>
              <a:buChar char="-"/>
            </a:pPr>
            <a:r>
              <a:rPr lang="fr-FR" dirty="0"/>
              <a:t>trop liée à la conception monothéiste de la religion</a:t>
            </a:r>
          </a:p>
          <a:p>
            <a:pPr marL="11430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Peut-elle permettre de comprendre les transformations contemporaines de la religiosité </a:t>
            </a:r>
            <a:r>
              <a:rPr lang="fr-FR"/>
              <a:t>? </a:t>
            </a:r>
          </a:p>
          <a:p>
            <a:pPr marL="114300" indent="0">
              <a:buNone/>
            </a:pPr>
            <a:r>
              <a:rPr lang="fr-FR"/>
              <a:t>La </a:t>
            </a:r>
            <a:r>
              <a:rPr lang="fr-FR" dirty="0"/>
              <a:t>« </a:t>
            </a:r>
            <a:r>
              <a:rPr lang="fr-FR" dirty="0" err="1"/>
              <a:t>détranscendantalisation</a:t>
            </a:r>
            <a:r>
              <a:rPr lang="fr-FR" dirty="0"/>
              <a:t> » de la religion ? Le « </a:t>
            </a:r>
            <a:r>
              <a:rPr lang="fr-FR" dirty="0" err="1"/>
              <a:t>belonging</a:t>
            </a:r>
            <a:r>
              <a:rPr lang="fr-FR" dirty="0"/>
              <a:t>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believing</a:t>
            </a:r>
            <a:r>
              <a:rPr lang="fr-FR" dirty="0"/>
              <a:t> » ?</a:t>
            </a:r>
          </a:p>
        </p:txBody>
      </p:sp>
    </p:spTree>
    <p:extLst>
      <p:ext uri="{BB962C8B-B14F-4D97-AF65-F5344CB8AC3E}">
        <p14:creationId xmlns:p14="http://schemas.microsoft.com/office/powerpoint/2010/main" val="90307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Sociologie des religions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b="1" dirty="0"/>
              <a:t>Plan du cours :</a:t>
            </a:r>
          </a:p>
          <a:p>
            <a:pPr marL="11430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Cours 1 : La sociologie face à la religion </a:t>
            </a:r>
          </a:p>
          <a:p>
            <a:pPr>
              <a:buFontTx/>
              <a:buChar char="-"/>
            </a:pPr>
            <a:r>
              <a:rPr lang="fr-FR" dirty="0"/>
              <a:t>Cours 2 : La sociologie classique de la religion (1) : Durkheim</a:t>
            </a:r>
          </a:p>
          <a:p>
            <a:pPr>
              <a:buFontTx/>
              <a:buChar char="-"/>
            </a:pPr>
            <a:r>
              <a:rPr lang="fr-FR" dirty="0"/>
              <a:t>Cours 3 : La sociologie classique de la religion (2) : Weber</a:t>
            </a:r>
          </a:p>
          <a:p>
            <a:pPr>
              <a:buFontTx/>
              <a:buChar char="-"/>
            </a:pPr>
            <a:r>
              <a:rPr lang="fr-FR" dirty="0"/>
              <a:t>Cours 4 : Sécularisation et laïcité</a:t>
            </a:r>
          </a:p>
          <a:p>
            <a:pPr>
              <a:buFontTx/>
              <a:buChar char="-"/>
            </a:pPr>
            <a:r>
              <a:rPr lang="fr-FR" dirty="0"/>
              <a:t>Cours 5 : Les recompositions du religieux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6999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Sociologie des religions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b="1" u="sng" dirty="0"/>
              <a:t>Evaluation du cours</a:t>
            </a:r>
          </a:p>
          <a:p>
            <a:r>
              <a:rPr lang="fr-FR" dirty="0"/>
              <a:t> Examen fin de semestre (lundi 16 décembre) : 50%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Fiche de lecture individuelle sur sujet au choix ou travail empirique en groupe : 50%</a:t>
            </a:r>
          </a:p>
          <a:p>
            <a:endParaRPr lang="fr-FR" dirty="0"/>
          </a:p>
          <a:p>
            <a:r>
              <a:rPr lang="fr-FR" dirty="0"/>
              <a:t>Lecture obligatoire de textes (textes sur Moodle)</a:t>
            </a:r>
          </a:p>
          <a:p>
            <a:endParaRPr lang="fr-FR" dirty="0"/>
          </a:p>
          <a:p>
            <a:pPr marL="114300" indent="0">
              <a:buNone/>
            </a:pPr>
            <a:r>
              <a:rPr lang="fr-FR"/>
              <a:t> </a:t>
            </a:r>
            <a:endParaRPr lang="fr-FR" dirty="0"/>
          </a:p>
          <a:p>
            <a:endParaRPr lang="fr-FR" dirty="0"/>
          </a:p>
          <a:p>
            <a:pPr marL="114300" indent="0">
              <a:buNone/>
            </a:pPr>
            <a:r>
              <a:rPr lang="fr-FR" b="1" u="sng" dirty="0"/>
              <a:t>Bibliographie générale sur Moodle</a:t>
            </a:r>
          </a:p>
          <a:p>
            <a:pPr marL="1143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177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1 : La sociologie face à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2800" b="1" dirty="0"/>
              <a:t>Introduction</a:t>
            </a:r>
            <a:r>
              <a:rPr lang="fr-FR" dirty="0"/>
              <a:t> </a:t>
            </a:r>
          </a:p>
          <a:p>
            <a:pPr marL="114300" indent="0">
              <a:buNone/>
            </a:pPr>
            <a:r>
              <a:rPr lang="fr-FR" sz="1800" dirty="0"/>
              <a:t>Quelques remarques introductives :</a:t>
            </a:r>
          </a:p>
          <a:p>
            <a:r>
              <a:rPr lang="fr-FR" sz="1800" dirty="0"/>
              <a:t>Donc déjà une première question de dénomination ?</a:t>
            </a:r>
          </a:p>
          <a:p>
            <a:pPr marL="114300" indent="0">
              <a:buNone/>
            </a:pPr>
            <a:r>
              <a:rPr lang="fr-FR" sz="1800" dirty="0"/>
              <a:t>Sociologie religieuse ou de la religion ou des religions ?</a:t>
            </a:r>
          </a:p>
          <a:p>
            <a:pPr marL="114300" indent="0">
              <a:buNone/>
            </a:pPr>
            <a:endParaRPr lang="fr-FR" sz="1800" dirty="0"/>
          </a:p>
          <a:p>
            <a:r>
              <a:rPr lang="fr-FR" sz="1800" dirty="0"/>
              <a:t>Variété historique et géographique des phénomènes religieux</a:t>
            </a:r>
          </a:p>
          <a:p>
            <a:endParaRPr lang="fr-FR" dirty="0"/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91" y="3879273"/>
            <a:ext cx="6336145" cy="282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02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1 : La sociologie face à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800" b="1" dirty="0"/>
              <a:t>Introduction</a:t>
            </a:r>
            <a:r>
              <a:rPr lang="fr-FR" dirty="0"/>
              <a:t> </a:t>
            </a:r>
          </a:p>
          <a:p>
            <a:r>
              <a:rPr lang="fr-FR" dirty="0"/>
              <a:t>Présence universelle du fait religieux. </a:t>
            </a:r>
          </a:p>
          <a:p>
            <a:pPr marL="114300" indent="0">
              <a:buNone/>
            </a:pPr>
            <a:r>
              <a:rPr lang="fr-FR" dirty="0"/>
              <a:t>-&gt; Il y aurait donc une sociologie de la religion, comme il y a une sociologie politique ou une sociologie économique…</a:t>
            </a:r>
          </a:p>
          <a:p>
            <a:endParaRPr lang="fr-FR" dirty="0"/>
          </a:p>
          <a:p>
            <a:r>
              <a:rPr lang="fr-FR" dirty="0"/>
              <a:t>Peut-on concevoir une société sans religion ?</a:t>
            </a:r>
          </a:p>
          <a:p>
            <a:pPr marL="114300" indent="0">
              <a:buNone/>
            </a:pPr>
            <a:r>
              <a:rPr lang="fr-FR" dirty="0"/>
              <a:t>Destin de la société moderne et évolution de la religion comme questions centrales pour la sociologie</a:t>
            </a:r>
          </a:p>
          <a:p>
            <a:endParaRPr lang="fr-FR" dirty="0"/>
          </a:p>
          <a:p>
            <a:pPr marL="1143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4589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1 : La sociologie face à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800" b="1" dirty="0"/>
              <a:t>Introduction</a:t>
            </a:r>
          </a:p>
          <a:p>
            <a:r>
              <a:rPr lang="fr-FR" dirty="0"/>
              <a:t>Point d’entrée : le terme « religion » lui-même</a:t>
            </a:r>
          </a:p>
          <a:p>
            <a:endParaRPr lang="fr-FR" dirty="0"/>
          </a:p>
          <a:p>
            <a:r>
              <a:rPr lang="fr-FR" dirty="0"/>
              <a:t>Débat entre linguistes :</a:t>
            </a:r>
          </a:p>
          <a:p>
            <a:pPr>
              <a:buFontTx/>
              <a:buChar char="-"/>
            </a:pPr>
            <a:r>
              <a:rPr lang="fr-FR" dirty="0"/>
              <a:t>« </a:t>
            </a:r>
            <a:r>
              <a:rPr lang="fr-FR" dirty="0" err="1"/>
              <a:t>religare</a:t>
            </a:r>
            <a:r>
              <a:rPr lang="fr-FR" dirty="0"/>
              <a:t> », qui veut dire relier </a:t>
            </a:r>
          </a:p>
          <a:p>
            <a:pPr marL="114300" indent="0">
              <a:buNone/>
            </a:pPr>
            <a:r>
              <a:rPr lang="fr-FR" dirty="0"/>
              <a:t>ou</a:t>
            </a:r>
          </a:p>
          <a:p>
            <a:pPr>
              <a:buFontTx/>
              <a:buChar char="-"/>
            </a:pPr>
            <a:r>
              <a:rPr lang="fr-FR" dirty="0"/>
              <a:t>« </a:t>
            </a:r>
            <a:r>
              <a:rPr lang="fr-FR" dirty="0" err="1"/>
              <a:t>relegere</a:t>
            </a:r>
            <a:r>
              <a:rPr lang="fr-FR" dirty="0"/>
              <a:t> », qui veut dire « recueillir » ou « éloigner » ou « relire »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En hébreu et en arabe : pas de termes pour religion… 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8897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1 : La sociologie face à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8650" indent="-514350">
              <a:buAutoNum type="romanUcPeriod"/>
            </a:pPr>
            <a:r>
              <a:rPr lang="fr-FR" sz="2800" b="1" dirty="0"/>
              <a:t>Remarques méthodologiques durkheimiennes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Quelques idées préconçues sur la religion : Dieu, un prophète, etc.</a:t>
            </a:r>
          </a:p>
          <a:p>
            <a:endParaRPr lang="fr-FR" dirty="0"/>
          </a:p>
          <a:p>
            <a:r>
              <a:rPr lang="fr-FR" dirty="0"/>
              <a:t>Est-ce que ça marche avec toutes les religions ?</a:t>
            </a:r>
          </a:p>
          <a:p>
            <a:endParaRPr lang="fr-FR" dirty="0"/>
          </a:p>
          <a:p>
            <a:r>
              <a:rPr lang="fr-FR" dirty="0"/>
              <a:t>Poids de l’imaginaire chrétien, ou monothéiste, dans nos conceptions de la religion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9274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1 : La sociologie face à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8650" indent="-514350">
              <a:buAutoNum type="romanUcPeriod"/>
            </a:pPr>
            <a:r>
              <a:rPr lang="fr-FR" sz="2800" b="1" dirty="0"/>
              <a:t>Remarques méthodologiques durkheimiennes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Revenir à Durkheim : </a:t>
            </a:r>
            <a:r>
              <a:rPr lang="fr-FR" i="1" dirty="0"/>
              <a:t>Les</a:t>
            </a:r>
            <a:r>
              <a:rPr lang="fr-FR" dirty="0"/>
              <a:t> </a:t>
            </a:r>
            <a:r>
              <a:rPr lang="fr-FR" i="1" dirty="0"/>
              <a:t>règles de la méthode sociologique </a:t>
            </a:r>
            <a:r>
              <a:rPr lang="fr-FR" dirty="0"/>
              <a:t>(1895)</a:t>
            </a:r>
          </a:p>
          <a:p>
            <a:endParaRPr lang="fr-FR" dirty="0"/>
          </a:p>
          <a:p>
            <a:r>
              <a:rPr lang="fr-FR" dirty="0"/>
              <a:t> Ecarter les prénotions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Démarche de rupture avec le sens commun</a:t>
            </a:r>
          </a:p>
          <a:p>
            <a:endParaRPr lang="fr-FR" dirty="0"/>
          </a:p>
          <a:p>
            <a:pPr marL="114300" indent="0">
              <a:buNone/>
            </a:pPr>
            <a:r>
              <a:rPr lang="fr-FR" dirty="0"/>
              <a:t>Excursus : qui parle de la religion ? D’abord les religieux</a:t>
            </a:r>
            <a:r>
              <a:rPr lang="mr-IN" dirty="0"/>
              <a:t>…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-&gt; la </a:t>
            </a:r>
            <a:r>
              <a:rPr lang="en-US" dirty="0" err="1"/>
              <a:t>sociologie</a:t>
            </a:r>
            <a:r>
              <a:rPr lang="en-US" dirty="0"/>
              <a:t> de la religion ne </a:t>
            </a:r>
            <a:r>
              <a:rPr lang="en-US" dirty="0" err="1"/>
              <a:t>peut</a:t>
            </a:r>
            <a:r>
              <a:rPr lang="en-US" dirty="0"/>
              <a:t> pas se baser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définition</a:t>
            </a:r>
            <a:r>
              <a:rPr lang="en-US" dirty="0"/>
              <a:t> </a:t>
            </a:r>
            <a:r>
              <a:rPr lang="en-US" dirty="0" err="1"/>
              <a:t>religieuse</a:t>
            </a:r>
            <a:r>
              <a:rPr lang="en-US" dirty="0"/>
              <a:t> de la religion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2037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1 : La sociologie face à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8650" indent="-514350">
              <a:buAutoNum type="romanUcPeriod"/>
            </a:pPr>
            <a:r>
              <a:rPr lang="fr-FR" sz="2800" b="1" dirty="0"/>
              <a:t>Remarques méthodologiques durkheimiennes</a:t>
            </a:r>
          </a:p>
          <a:p>
            <a:pPr marL="114300" indent="0">
              <a:buNone/>
            </a:pPr>
            <a:endParaRPr lang="fr-FR" sz="2400" b="1" dirty="0"/>
          </a:p>
          <a:p>
            <a:r>
              <a:rPr lang="fr-FR" dirty="0"/>
              <a:t>« Traiter les faits sociaux comme des choses » : comment appliquer cela à la religion ?</a:t>
            </a:r>
          </a:p>
          <a:p>
            <a:endParaRPr lang="fr-FR" dirty="0"/>
          </a:p>
          <a:p>
            <a:r>
              <a:rPr lang="fr-FR" dirty="0"/>
              <a:t>Opter pour une définition provisoire de la religion</a:t>
            </a:r>
          </a:p>
          <a:p>
            <a:endParaRPr lang="fr-FR" dirty="0"/>
          </a:p>
          <a:p>
            <a:r>
              <a:rPr lang="fr-FR" dirty="0"/>
              <a:t>Ce que fait Durkheim dans les </a:t>
            </a:r>
            <a:r>
              <a:rPr lang="fr-FR" i="1" dirty="0"/>
              <a:t>Formes élémentaires de la vie religieuse</a:t>
            </a:r>
          </a:p>
          <a:p>
            <a:r>
              <a:rPr lang="fr-FR" dirty="0"/>
              <a:t>Ce que fait aussi Weber, sans rentrer dans le contenu du fait religieux</a:t>
            </a:r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7300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342</TotalTime>
  <Words>782</Words>
  <Application>Microsoft Macintosh PowerPoint</Application>
  <PresentationFormat>Affichage à l'écran (4:3)</PresentationFormat>
  <Paragraphs>122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</vt:lpstr>
      <vt:lpstr>Adjacency</vt:lpstr>
      <vt:lpstr>L3 Sociologie des religions </vt:lpstr>
      <vt:lpstr>Sociologie des religions</vt:lpstr>
      <vt:lpstr>Sociologie des religions</vt:lpstr>
      <vt:lpstr>Cours 1 : La sociologie face à la religion</vt:lpstr>
      <vt:lpstr>Cours 1 : La sociologie face à la religion</vt:lpstr>
      <vt:lpstr>Cours 1 : La sociologie face à la religion</vt:lpstr>
      <vt:lpstr>Cours 1 : La sociologie face à la religion</vt:lpstr>
      <vt:lpstr>Cours 1 : La sociologie face à la religion</vt:lpstr>
      <vt:lpstr>Cours 1 : La sociologie face à la religion</vt:lpstr>
      <vt:lpstr>Cours 1 : La sociologie face à la religion</vt:lpstr>
      <vt:lpstr>Cours 1 : La sociologie face à la religion</vt:lpstr>
      <vt:lpstr>Cours 1 : La sociologie face à la religion</vt:lpstr>
      <vt:lpstr>Cours 1 : La sociologie face à la religion</vt:lpstr>
      <vt:lpstr>Cours 1 : La sociologie face à la religion</vt:lpstr>
    </vt:vector>
  </TitlesOfParts>
  <Company>Paris Sorbonne University Abu Dhabi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L3 Sociologie des religions </dc:title>
  <dc:creator>sebastien mosbah-natanson</dc:creator>
  <cp:lastModifiedBy>sebastien mosbah-natanson</cp:lastModifiedBy>
  <cp:revision>58</cp:revision>
  <dcterms:created xsi:type="dcterms:W3CDTF">2021-02-02T13:02:10Z</dcterms:created>
  <dcterms:modified xsi:type="dcterms:W3CDTF">2024-09-13T12:55:15Z</dcterms:modified>
</cp:coreProperties>
</file>