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94" r:id="rId3"/>
    <p:sldId id="326" r:id="rId4"/>
    <p:sldId id="349" r:id="rId5"/>
    <p:sldId id="347" r:id="rId6"/>
    <p:sldId id="357" r:id="rId7"/>
    <p:sldId id="356" r:id="rId8"/>
    <p:sldId id="351" r:id="rId9"/>
    <p:sldId id="366" r:id="rId10"/>
    <p:sldId id="353" r:id="rId11"/>
    <p:sldId id="365" r:id="rId12"/>
    <p:sldId id="291" r:id="rId13"/>
    <p:sldId id="367" r:id="rId14"/>
    <p:sldId id="368"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p:restoredTop sz="96405"/>
  </p:normalViewPr>
  <p:slideViewPr>
    <p:cSldViewPr snapToGrid="0">
      <p:cViewPr varScale="1">
        <p:scale>
          <a:sx n="124" d="100"/>
          <a:sy n="124" d="100"/>
        </p:scale>
        <p:origin x="200"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0T09:53:58.832"/>
    </inkml:context>
    <inkml:brush xml:id="br0">
      <inkml:brushProperty name="width" value="0.05" units="cm"/>
      <inkml:brushProperty name="height" value="0.05" units="cm"/>
      <inkml:brushProperty name="color" value="#E71224"/>
    </inkml:brush>
  </inkml:definitions>
  <inkml:trace contextRef="#ctx0" brushRef="#br0">2700 89 24575,'-10'0'0,"-7"0"0,5 0 0,-10 0 0,4 0 0,-7 0 0,-4 0 0,-3 0 0,-3 0 0,0 0 0,-2 0 0,-3 0 0,-2 0 0,-8 0 0,0-2 0,-2-1 0,5 0 0,8 1 0,3-2 0,7 0 0,1-3 0,-1 0 0,-2 1 0,-3-1 0,-1 0 0,-2-1 0,-2 1 0,0 2 0,-1 1 0,1 0 0,2 1 0,-1 0 0,-4 1 0,-2 2 0,-4 0 0,-1 0 0,2 0 0,2 0 0,1 0 0,2 0 0,-1 1 0,0 2 0,-2 3 0,-6 4 0,-7 3 0,-8 5 0,-9 3 0,-3 3 0,-4 0 0,3 0 0,7 0 0,5-1 0,11-1 0,7 0 0,4-1 0,4 3 0,3 3 0,2 4 0,3 5 0,3 3 0,3 3 0,3 7 0,2 11 0,-2 10 0,1 14 0,11-36 0,2 2 0,2 1 0,1 2 0,2 2 0,1 0 0,3-1 0,0-2 0,1 43 0,5-13 0,14-19 0,16-14 0,13-10 0,18-5 0,21 3 0,-32-16 0,3 0 0,6 2 0,3-2 0,4 0 0,0-1 0,0-2 0,-1-1 0,-3-3 0,0-2 0,-2-3 0,-2-2 0,-4-3 0,0 0 0,-2-3 0,-1-1 0,1 0 0,0 0 0,1 0 0,0 0 0,1 0 0,1 0 0,2 0 0,0 0 0,0 0 0,0 0 0,0-1 0,0-1 0,-2 0 0,-1-1 0,-3 0 0,-1-1 0,-2-3 0,-1 0 0,-1 0 0,0 0 0,1-3 0,0 0 0,1-1 0,0 0 0,1-1 0,-1-2 0,0-1 0,0-1 0,-1 0 0,-1-1 0,0 0 0,0 0 0,2 0 0,0-1 0,0 1 0,0-1 0,-1 0 0,-1-1 0,-2 0 0,-2 1 0,41-17 0,-7 0 0,-7-1 0,-7-3 0,-6-7 0,-6-6 0,-7-8 0,-11-4 0,-11-2 0,-11 0 0,-7-5 0,-15-9 0,-17-10 0,4 40 0,-4-1 0,-6-1 0,-4 0 0,-2 0 0,-2 1 0,0 0 0,-2 3 0,1 3 0,0 2 0,2 6 0,1 3 0,-31-16 0,3 24 0,-10 15 0,-12 9 0,-14 2 0,46 1 0,0 1 0,2-1 0,0 1 0,-48 2 0,17-1 0,21-3 0,17 0 0,22 0 0,8 0 0,13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0T09:54:18.654"/>
    </inkml:context>
    <inkml:brush xml:id="br0">
      <inkml:brushProperty name="width" value="0.05" units="cm"/>
      <inkml:brushProperty name="height" value="0.05" units="cm"/>
      <inkml:brushProperty name="color" value="#E71224"/>
    </inkml:brush>
  </inkml:definitions>
  <inkml:trace contextRef="#ctx0" brushRef="#br0">3701 91 24575,'-16'0'0,"-6"0"0,-13 0 0,-17 0 0,-18 0 0,-14 0 0,-9 0 0,7 0 0,19 0 0,19 0 0,21 0 0,9 0 0,-5 0 0,-9 0 0,-5 0 0,-2 0 0,3 0 0,17 0 0,2 0 0,9 0 0,-6 0 0,-7 0 0,-7 0 0,2 0 0,2 0 0,5 0 0,4 0 0,-7 0 0,-6 0 0,-10 0 0,-7 0 0,-2 0 0,5 0 0,6 0 0,12 0 0,7 0 0,-2 0 0,-8 0 0,-16 0 0,-16 0 0,-4 0 0,3 0 0,8 0 0,6 0 0,1 0 0,-6 0 0,-7 0 0,-7 0 0,-3 3 0,-2 0 0,3 0 0,3 2 0,8-2 0,3 0 0,3 0 0,-1-1 0,-5 2 0,-5 1 0,-10 3 0,-3 0 0,0 0 0,2 0 0,11-3 0,11-1 0,12 0 0,10 0 0,8 3 0,8 5 0,3 3 0,5 7 0,2 6 0,-2 10 0,-3 12 0,-4 11 0,-6 10 0,0 6 0,-2 9 0,1 7 0,10-44 0,2 1 0,-1 5 0,2 1 0,1 4 0,2 1 0,-2 4 0,1 2 0,0 4 0,-1 1 0,-1-3 0,0 0 0,-2-2 0,-1-3 0,1-3 0,-2-3 0,0-5 0,-1-2 0,-8 45 0,2-10 0,2 0 0,2 5 0,6-41 0,2 3 0,1 6 0,0 2 0,1 6 0,1 2 0,1 4 0,-1 1 0,-1 0 0,0-1 0,1-4 0,-1-1 0,0-8 0,1-3 0,-1 40 0,2-8 0,0 5 0,0-39 0,0 2 0,0 9 0,0 2 0,0 6 0,0 2 0,-1 5 0,-1 2 0,-2-2 0,-1-1 0,-1 4 0,-1-1 0,-1 0 0,-2-1 0,1-2 0,-1 0 0,1 0 0,0 0 0,-1-6 0,2 0 0,-1 2 0,1 0 0,0 0 0,1-1 0,-2 1 0,1 1 0,-1 0 0,0-2 0,1-5 0,2-1 0,1-5 0,0-2 0,3-7 0,0-2 0,-1 39 0,0-12 0,0-8 0,2-6 0,1 1 0,0-3 0,0-2 0,0-2 0,0-10 0,0-7 0,0-8 0,0-5 0,0-2 0,0 1 0,0 4 0,2 4 0,3 8 0,1 11 0,2 18 0,-5-23 0,1 5 0,-1 11 0,1 3 0,0 10 0,1 1 0,0 6 0,1 2 0,2 6 0,1-5 0,-5-30 0,0 0 0,1 21 0,0 3 0,-3-5 0,-1 3-323,1-8 0,-1 5 0,1 2 323,0 10 0,-1 2 0,1 0 0,-1-1 0,1-1 0,-1-2 0,0-11 0,-1-1 0,0-2-35,0-7 0,0-1 0,0-2 35,0 26 0,0-3 0,0-4 0,0-2 0,0 4 0,0 1 0,0 1 0,0 0 0,-1-1 0,0 0 0,-2-2 0,0-2 0,0-9 0,-1-2 0,0-9 0,-1-3 0,-5 34 0,0-15 964,-3-9-964,-2-2 110,-2 2-110,-1 5 0,2 8 0,7-34 0,1 4 0,-1 10 0,0 4 0,-2 13 0,0 5 0,1-20 0,0 2 0,0 2-321,-2 7 1,0 3-1,1 1 321,-1 9 0,1 1 0,0 2-395,3-17 1,0 2-1,1 1 1,0 0 394,2 4 0,0 0 0,1 0 0,0 0 0,1-4 0,1 0 0,0-1 0,0-1-187,0 18 1,1-2 0,0-2 186,0-13 0,1-3 0,1-3 0,-1 18 0,0-6 0,0-16 0,1-8 0,1 14 857,1-38-857,3-13 1604,11 11-1604,15 17 638,12 6-638,5 5 0,-2-6 0,-5 3 0,1 5 0,-2-1 0,-5-7 0,-5-11 0,-7-11 0,-4-7 0,-1-6 0,-2-5 0,-4-3 0,-5-9 0,-3 1 0,0-4 0,2 0 0,2 0 0,4 0 0,5 0 0,8 0 0,7 0 0,6 0 0,6 0 0,1 0 0,4 0 0,-1 0 0,-2 0 0,4-1 0,0-2 0,5 0 0,2-2 0,-1 1 0,0 2 0,-1-1 0,0 3 0,0 0 0,-4 0 0,-2 0 0,-2 0 0,-2 0 0,2 0 0,3-3 0,4-1 0,10-4 0,13-4 0,11 0 0,9-1 0,-48 7 0,1-1 0,2 0 0,0 1 0,0-1 0,1 0 0,-1 1 0,0-1 0,-1 1 0,-1 0 0,45-4 0,-5 2 0,-3 1 0,-2-1 0,2-2 0,1-2 0,5 1 0,-44 4 0,2 0 0,2 0 0,3 0 0,4-2 0,1-1 0,4 0 0,0-2 0,0-1 0,-2 1 0,-2 0 0,-1 0 0,-7 1 0,-2-1 0,39-9 0,-12-5 0,-7-11 0,-6-10 0,-3-8 0,-8-3 0,-11 1 0,-9 0 0,-14-3 0,-11-15 0,-8 27 0,-3-5 0,-7-15 0,-3-6 0,0 10 0,-2-3 0,-1-3-338,-4-10 0,-1-3 0,0-1 338,-3-5 0,1 0 0,-1 0 0,2 0 0,0 1 0,0 3 0,2 8 0,1 1 0,0 4 0,-5-19 0,2 5 0,3 13 0,2 3 0,3 13 0,1 2 0,1 0 0,1 0 0,0-4 0,0-2 0,-2-10 0,0-4 0,-2-12 0,0-3 0,4 23 0,1-1 0,-1-2 67,1-7 1,-1-2 0,1 0-68,1-4 0,0-1 0,0 0 0,1 0 0,0 0 0,1 1 0,1 5 0,0 0 0,-1 3 0,0-24 0,-1 5 0,1 22 0,0 6 0,-2-30 0,1 23 0,3-10 0,4 23 0,2-6 0,0-19 0,2-7-260,-2 18 1,1-3-1,0-1 260,1-3 0,-1-1 0,0 0 0,-1-2 0,-1 0 0,1 1 0,-1 3 0,1 2 0,-1 1 0,0 5 0,-1 1 0,1 1 160,-1-1 1,0 0 0,1 1-161,0-29 0,0 1 0,0 0 0,0 1 0,0-3 0,0 0 0,1 4 0,0 1 0,1 0 0,0 1 0,0 6 0,0 1 0,1 6 0,0 2 0,0 4 0,-1 0 0,-1 6 0,-1-1 0,0-3 0,-1-1 399,-1-2 1,0-2-400,0-8 0,0-3 0,0-7 0,0-3-98,-1 31 0,-1-1 1,0-1 97,-1-5 0,0 0 0,-1-1 0,-1-5 0,0 0 0,-1-3-470,-1-6 1,-1-2 0,0-3 469,2 18 0,-1-2 0,0-1 0,0 1 0,0-2 0,-1 1 0,0-1 0,0 0 0,0-1 0,0-1 0,0 1 0,1 4 0,-1-8 0,0 3 0,1 6 0,-1-6 0,3 5 0,2 5 0,1 0 0,0-1 0,-1-4-394,0 9 0,-2-5 0,0-5 394,0 2 0,-1-4 0,0-4 0,-1-1-383,2 6 0,-2-1 0,1-3 0,0-1 0,0 1 383,0-4 0,0-1 0,0-1 0,1 0 0,0 1 0,0-1 0,1-1 0,0 1 0,0 1 0,1 4 91,1-9 0,-1 2 0,2 4 1,-1 5-92,1-3 0,0 6 0,0 4 0,1-11 0,0 9 0,0-18 1076,0 44-1076,-1 24 2668,-1 13-2668,-1 8 998,1 2-998,1-1 0,1-6 0,0-15 0,0-16 0,0-20 0,0-8 0,0 7 0,0 16 0,-2 22 0,0 15 0,-1 11 0,1 6 0,2 6 0,-2 4 0,-1 3 0,1 1 0,-3 1 0,0 2 0,-1 2 0,-2 0 0,0-3 0,1-1 0,0-5 0,1-6 0,3-4 0,1-6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0T09:54:30.135"/>
    </inkml:context>
    <inkml:brush xml:id="br0">
      <inkml:brushProperty name="width" value="0.05" units="cm"/>
      <inkml:brushProperty name="height" value="0.05" units="cm"/>
      <inkml:brushProperty name="color" value="#E71224"/>
    </inkml:brush>
  </inkml:definitions>
  <inkml:trace contextRef="#ctx0" brushRef="#br0">1905 82 24575,'-32'0'0,"-10"0"0,-15 0 0,-11-4 0,-10-5 0,-6-6 0,-6-1 0,-4 1 0,1 3 0,0 6 0,4 2 0,1 4 0,3 0 0,3 0 0,7 0 0,7 0 0,11 0 0,7 4 0,1 9 0,0 10 0,-1 10 0,1 6 0,3 6 0,5 4 0,4 5 0,2 6 0,5 3 0,6 4 0,1 7 0,2 8 0,-2 12 0,12-45 0,0 0 0,1 5 0,0 0 0,1 4 0,1 1 0,2 3 0,-1 2 0,1 3 0,-1 0 0,2-1 0,1-1 0,1-6 0,0-2 0,1 39 0,2-21 0,0-14 0,4-7 0,7-4 0,5-4 0,5-7 0,4-2 0,4-4 0,8 0 0,10 3 0,8 8 0,5 3 0,5 3 0,-3-4 0,-4-8 0,-3-5 0,-5-5 0,-1-2 0,-2-3 0,-4-7 0,1-1 0,3-3 0,7 1 0,8 1 0,9 0 0,2 2 0,1-1 0,-4 0 0,-6-4 0,-4-3 0,-4-3 0,-1 1 0,-1-1 0,-1-2 0,0 2 0,-1-2 0,-2 0 0,-2-1 0,-2-2 0,-3 0 0,-1 0 0,4-1 0,3-2 0,4-5 0,3-7 0,-3-5 0,-4 1 0,-6 0 0,-4-1 0,1-1 0,0-5 0,0-3 0,0-1 0,-3-1 0,0-1 0,0 0 0,1-3 0,1-3 0,-1-2 0,-2-2 0,-6-1 0,-5 0 0,-4 3 0,-2-2 0,-5-5 0,-3-8 0,-2-16 0,-2-15 0,-2 37 0,-1-3 0,-1-5 0,0-3 0,-2-2 0,1-2 0,-1-1 0,0 0 0,-1 0 0,0 0 0,0 4 0,0 1 0,0 5 0,0 2 0,0-43 0,-3 15 0,-5 13 0,-7 9 0,-5 7 0,-3 5 0,-4-1 0,-3-2 0,-5-2 0,-2 0 0,-3 5 0,-2 7 0,-1 7 0,1 9 0,2 8 0,1 8 0,3 4 0,5 1 0,2 0 0,5-1 0,4 1 0,2 0 0,4-1 0,0 2 0,0-1 0,1 3 0,4 0 0,1 0 0,0 0 0,0 0 0,0 0 0,1 0 0,0 0 0,0 0 0,1 2 0,-2 1 0,1-1 0,0 2 0,-2-1 0,1-1 0,0 0 0,1-2 0,0 0 0,2 0 0,0 0 0,0 0 0,0 0 0,-1 0 0,1 0 0,-2 0 0,3 0 0,-1 0 0,3 0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0T09:55:05.397"/>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D5FF7-ACFD-B342-B034-085FD51937F5}" type="datetimeFigureOut">
              <a:rPr lang="fr-FR" smtClean="0"/>
              <a:t>22/10/2024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2973C-DA41-854A-A47F-95836E43CAE2}" type="slidenum">
              <a:rPr lang="fr-FR" smtClean="0"/>
              <a:t>‹N°›</a:t>
            </a:fld>
            <a:endParaRPr lang="fr-FR"/>
          </a:p>
        </p:txBody>
      </p:sp>
    </p:spTree>
    <p:extLst>
      <p:ext uri="{BB962C8B-B14F-4D97-AF65-F5344CB8AC3E}">
        <p14:creationId xmlns:p14="http://schemas.microsoft.com/office/powerpoint/2010/main" val="1789807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6D005C5-5D45-354E-9076-AE0A6FBBAF09}" type="slidenum">
              <a:rPr lang="fr-FR" smtClean="0"/>
              <a:t>2</a:t>
            </a:fld>
            <a:endParaRPr lang="fr-FR"/>
          </a:p>
        </p:txBody>
      </p:sp>
    </p:spTree>
    <p:extLst>
      <p:ext uri="{BB962C8B-B14F-4D97-AF65-F5344CB8AC3E}">
        <p14:creationId xmlns:p14="http://schemas.microsoft.com/office/powerpoint/2010/main" val="2991491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9A1143-FB59-C3BA-771A-C3B24731EC0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14BABD4-E8CD-BBA2-418A-B4203C2BB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83ADBF7-D0BF-97D8-8CDB-5B59A32812C2}"/>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5" name="Espace réservé du pied de page 4">
            <a:extLst>
              <a:ext uri="{FF2B5EF4-FFF2-40B4-BE49-F238E27FC236}">
                <a16:creationId xmlns:a16="http://schemas.microsoft.com/office/drawing/2014/main" id="{D542D8B0-46B5-7C78-0DA8-F5EB2451B7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69AADF-D6CA-BB8F-4AEA-92CED553F1F7}"/>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3545047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D05C21-330C-1E58-7E5D-EB88B46AFBE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9580634-D3C3-6F5D-7051-56BD5C686ED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DE3AD1-4AF5-30C4-9590-6330F5C64D06}"/>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5" name="Espace réservé du pied de page 4">
            <a:extLst>
              <a:ext uri="{FF2B5EF4-FFF2-40B4-BE49-F238E27FC236}">
                <a16:creationId xmlns:a16="http://schemas.microsoft.com/office/drawing/2014/main" id="{A4379D3A-6779-BCC4-D64F-E5AE631723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E28F42-A580-1046-32C7-AA83BA11F361}"/>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267002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95A5984-5C25-4DBD-60A4-6B2F815E769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2914442-F653-DFF5-5D70-5A97A54586C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C76449-97A0-046B-3FE0-56B509F8A2CD}"/>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5" name="Espace réservé du pied de page 4">
            <a:extLst>
              <a:ext uri="{FF2B5EF4-FFF2-40B4-BE49-F238E27FC236}">
                <a16:creationId xmlns:a16="http://schemas.microsoft.com/office/drawing/2014/main" id="{49FB92D6-AC9B-4B06-8A71-8F960373C8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7011EB-8FCD-9F16-1968-349C7D295CC0}"/>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302605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7D8D7-D7B9-F5C8-B322-0B8B9CF16EB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E63DB4A-BBBE-FA23-0531-FC6FAB1F8E7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929C13-A1EB-CB2C-6D58-FBA6E6AE64C1}"/>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5" name="Espace réservé du pied de page 4">
            <a:extLst>
              <a:ext uri="{FF2B5EF4-FFF2-40B4-BE49-F238E27FC236}">
                <a16:creationId xmlns:a16="http://schemas.microsoft.com/office/drawing/2014/main" id="{8FFFCCD1-A9E9-1111-22F8-7894462BD9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CB2570-0202-F4D6-0317-1BDFBB2A27A7}"/>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877397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7BB4A-ADE0-8BEA-CC03-E99F42C5A1D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4D3B204-7740-90CD-A5DA-949763E41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D6C0B5D-B75C-68C8-F552-B762051BD37E}"/>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5" name="Espace réservé du pied de page 4">
            <a:extLst>
              <a:ext uri="{FF2B5EF4-FFF2-40B4-BE49-F238E27FC236}">
                <a16:creationId xmlns:a16="http://schemas.microsoft.com/office/drawing/2014/main" id="{1901E650-482B-49F8-9F8E-C36F2AF289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44F5BE-6197-A267-E61D-5A39F1670731}"/>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60929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2EB1A-03F8-B532-9AE3-AAC86D9031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EE46B0C-2EFE-7492-03C1-08BEB672B8F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E2C5902-95F6-BEC2-E24F-5E8C089335A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45D55C6-9BE3-D26E-7C55-8EFC0701D94A}"/>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6" name="Espace réservé du pied de page 5">
            <a:extLst>
              <a:ext uri="{FF2B5EF4-FFF2-40B4-BE49-F238E27FC236}">
                <a16:creationId xmlns:a16="http://schemas.microsoft.com/office/drawing/2014/main" id="{96F510B5-1A89-3ABA-F79C-D7E7898DCC0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27A5F30-7928-B25B-B95B-56B1426567D2}"/>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234751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B603F4-36CE-1662-6398-292C0887CE6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C32018B-D9FD-2F32-CE9E-C881CEB9CC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F3F77FD-0C31-C38B-A862-E5F23515704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03551F9-BD98-5A12-C6A0-AFB88CD203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ECD0448-E4CC-369A-FCFF-758EECD1486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6A44E33-CEF6-9828-76B7-891007FDDF70}"/>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8" name="Espace réservé du pied de page 7">
            <a:extLst>
              <a:ext uri="{FF2B5EF4-FFF2-40B4-BE49-F238E27FC236}">
                <a16:creationId xmlns:a16="http://schemas.microsoft.com/office/drawing/2014/main" id="{AF7A08C5-8532-A12F-3BC8-30C96DB5541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F912ED1-8756-0A09-7F9D-A9973DB52724}"/>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188206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218B43-8282-30DE-5DFF-F82CEC91789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A231FAE-BE2C-CF68-1185-5E30FE96E482}"/>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4" name="Espace réservé du pied de page 3">
            <a:extLst>
              <a:ext uri="{FF2B5EF4-FFF2-40B4-BE49-F238E27FC236}">
                <a16:creationId xmlns:a16="http://schemas.microsoft.com/office/drawing/2014/main" id="{A0EB9C85-D651-304D-4B9A-FBA84729550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1E73F6E-B839-33FD-F4EF-88F4DDAD44D9}"/>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276319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5D2A848-B4DE-BAB9-1DFF-F4CD497B3E4B}"/>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3" name="Espace réservé du pied de page 2">
            <a:extLst>
              <a:ext uri="{FF2B5EF4-FFF2-40B4-BE49-F238E27FC236}">
                <a16:creationId xmlns:a16="http://schemas.microsoft.com/office/drawing/2014/main" id="{64B6CC95-F9A2-D237-04CB-A9B7C5304D6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18E9DF2-7B0C-AB77-03EE-6E3BACADBAAB}"/>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107798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E714EA-5514-C16D-E378-A529902B3E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74E2DAB-2BA4-B450-11CF-02C5C41432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43561C1-586F-E739-7985-C6158B5D2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DEE3E30-C62E-FA8C-7A7F-9D6C66574C72}"/>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6" name="Espace réservé du pied de page 5">
            <a:extLst>
              <a:ext uri="{FF2B5EF4-FFF2-40B4-BE49-F238E27FC236}">
                <a16:creationId xmlns:a16="http://schemas.microsoft.com/office/drawing/2014/main" id="{30FC7D95-09BE-E9CA-2E12-22C4A31128A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506742-5A6A-7AD5-CF77-7144C2CF1E75}"/>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1493707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4EF4C-BB37-4E90-3311-9FA5150300E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F73EAB1-AC15-8801-A645-A76A66C559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519BC6E-1695-8C6F-34AD-C8EF7BC13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AE8478E-CC5A-F5F1-1296-200ED2117F14}"/>
              </a:ext>
            </a:extLst>
          </p:cNvPr>
          <p:cNvSpPr>
            <a:spLocks noGrp="1"/>
          </p:cNvSpPr>
          <p:nvPr>
            <p:ph type="dt" sz="half" idx="10"/>
          </p:nvPr>
        </p:nvSpPr>
        <p:spPr/>
        <p:txBody>
          <a:bodyPr/>
          <a:lstStyle/>
          <a:p>
            <a:fld id="{4D5342DA-9F44-2C4C-A142-B6C3112AE6AD}" type="datetimeFigureOut">
              <a:rPr lang="fr-FR" smtClean="0"/>
              <a:t>22/10/2024</a:t>
            </a:fld>
            <a:endParaRPr lang="fr-FR"/>
          </a:p>
        </p:txBody>
      </p:sp>
      <p:sp>
        <p:nvSpPr>
          <p:cNvPr id="6" name="Espace réservé du pied de page 5">
            <a:extLst>
              <a:ext uri="{FF2B5EF4-FFF2-40B4-BE49-F238E27FC236}">
                <a16:creationId xmlns:a16="http://schemas.microsoft.com/office/drawing/2014/main" id="{4736931E-81F1-FF9B-3FDA-E70B89CC686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149F3CB-6B90-0498-F85A-BEABB99A865F}"/>
              </a:ext>
            </a:extLst>
          </p:cNvPr>
          <p:cNvSpPr>
            <a:spLocks noGrp="1"/>
          </p:cNvSpPr>
          <p:nvPr>
            <p:ph type="sldNum" sz="quarter" idx="12"/>
          </p:nvPr>
        </p:nvSpPr>
        <p:spPr/>
        <p:txBody>
          <a:bodyPr/>
          <a:lstStyle/>
          <a:p>
            <a:fld id="{3B8DB16B-FE8A-6049-B4E0-C123859C9657}" type="slidenum">
              <a:rPr lang="fr-FR" smtClean="0"/>
              <a:t>‹N°›</a:t>
            </a:fld>
            <a:endParaRPr lang="fr-FR"/>
          </a:p>
        </p:txBody>
      </p:sp>
    </p:spTree>
    <p:extLst>
      <p:ext uri="{BB962C8B-B14F-4D97-AF65-F5344CB8AC3E}">
        <p14:creationId xmlns:p14="http://schemas.microsoft.com/office/powerpoint/2010/main" val="213722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1FFED33-AB43-AAA8-4359-6AE6A2908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F20B24E-8BF6-BF0F-9911-5F99A7949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6133B8-6423-8CEC-5899-BDC9E49A14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342DA-9F44-2C4C-A142-B6C3112AE6AD}" type="datetimeFigureOut">
              <a:rPr lang="fr-FR" smtClean="0"/>
              <a:t>22/10/2024</a:t>
            </a:fld>
            <a:endParaRPr lang="fr-FR"/>
          </a:p>
        </p:txBody>
      </p:sp>
      <p:sp>
        <p:nvSpPr>
          <p:cNvPr id="5" name="Espace réservé du pied de page 4">
            <a:extLst>
              <a:ext uri="{FF2B5EF4-FFF2-40B4-BE49-F238E27FC236}">
                <a16:creationId xmlns:a16="http://schemas.microsoft.com/office/drawing/2014/main" id="{99591A04-301D-99C0-47EF-EC6EC2401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912E41D-5BBC-C673-F9A4-87754F0AD9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DB16B-FE8A-6049-B4E0-C123859C9657}" type="slidenum">
              <a:rPr lang="fr-FR" smtClean="0"/>
              <a:t>‹N°›</a:t>
            </a:fld>
            <a:endParaRPr lang="fr-FR"/>
          </a:p>
        </p:txBody>
      </p:sp>
    </p:spTree>
    <p:extLst>
      <p:ext uri="{BB962C8B-B14F-4D97-AF65-F5344CB8AC3E}">
        <p14:creationId xmlns:p14="http://schemas.microsoft.com/office/powerpoint/2010/main" val="1674559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2.xml"/><Relationship Id="rId10" Type="http://schemas.openxmlformats.org/officeDocument/2006/relationships/image" Target="../media/image15.png"/><Relationship Id="rId4" Type="http://schemas.openxmlformats.org/officeDocument/2006/relationships/image" Target="../media/image120.png"/><Relationship Id="rId9" Type="http://schemas.openxmlformats.org/officeDocument/2006/relationships/customXml" Target="../ink/ink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03861E-6AD7-F026-09C3-58A9E34466A6}"/>
              </a:ext>
            </a:extLst>
          </p:cNvPr>
          <p:cNvSpPr>
            <a:spLocks noGrp="1"/>
          </p:cNvSpPr>
          <p:nvPr>
            <p:ph type="ctrTitle"/>
          </p:nvPr>
        </p:nvSpPr>
        <p:spPr/>
        <p:txBody>
          <a:bodyPr/>
          <a:lstStyle/>
          <a:p>
            <a:r>
              <a:rPr lang="fr-FR" dirty="0"/>
              <a:t>Thème 1 : successions</a:t>
            </a:r>
          </a:p>
        </p:txBody>
      </p:sp>
      <p:sp>
        <p:nvSpPr>
          <p:cNvPr id="3" name="Sous-titre 2">
            <a:extLst>
              <a:ext uri="{FF2B5EF4-FFF2-40B4-BE49-F238E27FC236}">
                <a16:creationId xmlns:a16="http://schemas.microsoft.com/office/drawing/2014/main" id="{80361D4C-0AC8-D79B-7E94-16035C8C5F5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10024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4B1267-27C2-323B-CDBA-BBE1F8EC505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DBCBE0E-8F73-450B-C9F6-3A89EA89A2A2}"/>
              </a:ext>
            </a:extLst>
          </p:cNvPr>
          <p:cNvSpPr>
            <a:spLocks noGrp="1"/>
          </p:cNvSpPr>
          <p:nvPr>
            <p:ph idx="1"/>
          </p:nvPr>
        </p:nvSpPr>
        <p:spPr/>
        <p:txBody>
          <a:bodyPr/>
          <a:lstStyle/>
          <a:p>
            <a:pPr marL="0" indent="0">
              <a:buNone/>
            </a:pPr>
            <a:r>
              <a:rPr lang="fr-FR" dirty="0"/>
              <a:t>Quatre principes cardinaux (</a:t>
            </a:r>
            <a:r>
              <a:rPr lang="fr-FR" i="1" dirty="0"/>
              <a:t>si xiang </a:t>
            </a:r>
            <a:r>
              <a:rPr lang="fr-FR" i="1" dirty="0" err="1"/>
              <a:t>jiben</a:t>
            </a:r>
            <a:r>
              <a:rPr lang="fr-FR" i="1" dirty="0"/>
              <a:t> </a:t>
            </a:r>
            <a:r>
              <a:rPr lang="fr-FR" i="1" dirty="0" err="1"/>
              <a:t>yuanze</a:t>
            </a:r>
            <a:r>
              <a:rPr lang="fr-FR" i="1" dirty="0"/>
              <a:t> </a:t>
            </a:r>
            <a:r>
              <a:rPr lang="fr-FR" dirty="0" err="1"/>
              <a:t>四项基本原则</a:t>
            </a:r>
            <a:r>
              <a:rPr lang="fr-FR" dirty="0"/>
              <a:t>) :</a:t>
            </a:r>
          </a:p>
          <a:p>
            <a:pPr marL="0" indent="0">
              <a:buNone/>
            </a:pPr>
            <a:endParaRPr lang="fr-FR" dirty="0"/>
          </a:p>
          <a:p>
            <a:pPr>
              <a:buFontTx/>
              <a:buChar char="-"/>
            </a:pPr>
            <a:r>
              <a:rPr lang="fr-FR" dirty="0"/>
              <a:t>Voie socialiste</a:t>
            </a:r>
          </a:p>
          <a:p>
            <a:pPr>
              <a:buFontTx/>
              <a:buChar char="-"/>
            </a:pPr>
            <a:r>
              <a:rPr lang="fr-FR" dirty="0"/>
              <a:t>Dictature démocratique du peuple</a:t>
            </a:r>
          </a:p>
          <a:p>
            <a:pPr>
              <a:buFontTx/>
              <a:buChar char="-"/>
            </a:pPr>
            <a:r>
              <a:rPr lang="fr-FR" dirty="0"/>
              <a:t>Rôle dirigeant du Parti</a:t>
            </a:r>
          </a:p>
          <a:p>
            <a:pPr>
              <a:buFontTx/>
              <a:buChar char="-"/>
            </a:pPr>
            <a:r>
              <a:rPr lang="fr-FR" dirty="0"/>
              <a:t>Marxisme-léninisme et pensée </a:t>
            </a:r>
            <a:r>
              <a:rPr lang="fr-FR" dirty="0" err="1"/>
              <a:t>maozedong</a:t>
            </a:r>
            <a:endParaRPr lang="fr-FR" dirty="0"/>
          </a:p>
        </p:txBody>
      </p:sp>
    </p:spTree>
    <p:extLst>
      <p:ext uri="{BB962C8B-B14F-4D97-AF65-F5344CB8AC3E}">
        <p14:creationId xmlns:p14="http://schemas.microsoft.com/office/powerpoint/2010/main" val="400091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B17F54-E72C-943E-3963-690084F0999F}"/>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4E23054E-AF77-C4AA-876F-25F68E7C47AF}"/>
              </a:ext>
            </a:extLst>
          </p:cNvPr>
          <p:cNvPicPr>
            <a:picLocks noGrp="1" noChangeAspect="1"/>
          </p:cNvPicPr>
          <p:nvPr>
            <p:ph idx="1"/>
          </p:nvPr>
        </p:nvPicPr>
        <p:blipFill rotWithShape="1">
          <a:blip r:embed="rId2"/>
          <a:srcRect l="28110" t="29607" r="2108" b="1583"/>
          <a:stretch/>
        </p:blipFill>
        <p:spPr>
          <a:xfrm>
            <a:off x="567244" y="43249"/>
            <a:ext cx="11057511" cy="6814751"/>
          </a:xfrm>
        </p:spPr>
      </p:pic>
      <mc:AlternateContent xmlns:mc="http://schemas.openxmlformats.org/markup-compatibility/2006" xmlns:p14="http://schemas.microsoft.com/office/powerpoint/2010/main">
        <mc:Choice Requires="p14">
          <p:contentPart p14:bwMode="auto" r:id="rId3">
            <p14:nvContentPartPr>
              <p14:cNvPr id="3" name="Encre 2">
                <a:extLst>
                  <a:ext uri="{FF2B5EF4-FFF2-40B4-BE49-F238E27FC236}">
                    <a16:creationId xmlns:a16="http://schemas.microsoft.com/office/drawing/2014/main" id="{A12FB312-3585-4052-226C-D5833FE146D7}"/>
                  </a:ext>
                </a:extLst>
              </p14:cNvPr>
              <p14:cNvContentPartPr/>
              <p14:nvPr/>
            </p14:nvContentPartPr>
            <p14:xfrm>
              <a:off x="6190494" y="491420"/>
              <a:ext cx="1453680" cy="630000"/>
            </p14:xfrm>
          </p:contentPart>
        </mc:Choice>
        <mc:Fallback xmlns="">
          <p:pic>
            <p:nvPicPr>
              <p:cNvPr id="3" name="Encre 2">
                <a:extLst>
                  <a:ext uri="{FF2B5EF4-FFF2-40B4-BE49-F238E27FC236}">
                    <a16:creationId xmlns:a16="http://schemas.microsoft.com/office/drawing/2014/main" id="{A12FB312-3585-4052-226C-D5833FE146D7}"/>
                  </a:ext>
                </a:extLst>
              </p:cNvPr>
              <p:cNvPicPr/>
              <p:nvPr/>
            </p:nvPicPr>
            <p:blipFill>
              <a:blip r:embed="rId4"/>
              <a:stretch>
                <a:fillRect/>
              </a:stretch>
            </p:blipFill>
            <p:spPr>
              <a:xfrm>
                <a:off x="6181854" y="482780"/>
                <a:ext cx="1471320" cy="647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Encre 3">
                <a:extLst>
                  <a:ext uri="{FF2B5EF4-FFF2-40B4-BE49-F238E27FC236}">
                    <a16:creationId xmlns:a16="http://schemas.microsoft.com/office/drawing/2014/main" id="{12278E7E-714B-CE85-C977-BB6C79CB04AB}"/>
                  </a:ext>
                </a:extLst>
              </p14:cNvPr>
              <p14:cNvContentPartPr/>
              <p14:nvPr/>
            </p14:nvContentPartPr>
            <p14:xfrm>
              <a:off x="7846854" y="649820"/>
              <a:ext cx="1651320" cy="5327280"/>
            </p14:xfrm>
          </p:contentPart>
        </mc:Choice>
        <mc:Fallback xmlns="">
          <p:pic>
            <p:nvPicPr>
              <p:cNvPr id="4" name="Encre 3">
                <a:extLst>
                  <a:ext uri="{FF2B5EF4-FFF2-40B4-BE49-F238E27FC236}">
                    <a16:creationId xmlns:a16="http://schemas.microsoft.com/office/drawing/2014/main" id="{12278E7E-714B-CE85-C977-BB6C79CB04AB}"/>
                  </a:ext>
                </a:extLst>
              </p:cNvPr>
              <p:cNvPicPr/>
              <p:nvPr/>
            </p:nvPicPr>
            <p:blipFill>
              <a:blip r:embed="rId6"/>
              <a:stretch>
                <a:fillRect/>
              </a:stretch>
            </p:blipFill>
            <p:spPr>
              <a:xfrm>
                <a:off x="7837854" y="640820"/>
                <a:ext cx="1668960" cy="5344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cre 5">
                <a:extLst>
                  <a:ext uri="{FF2B5EF4-FFF2-40B4-BE49-F238E27FC236}">
                    <a16:creationId xmlns:a16="http://schemas.microsoft.com/office/drawing/2014/main" id="{CC13ACA6-46F7-7718-3B29-4F14C0FF3A48}"/>
                  </a:ext>
                </a:extLst>
              </p14:cNvPr>
              <p14:cNvContentPartPr/>
              <p14:nvPr/>
            </p14:nvContentPartPr>
            <p14:xfrm>
              <a:off x="5410734" y="1003700"/>
              <a:ext cx="1033920" cy="938520"/>
            </p14:xfrm>
          </p:contentPart>
        </mc:Choice>
        <mc:Fallback xmlns="">
          <p:pic>
            <p:nvPicPr>
              <p:cNvPr id="6" name="Encre 5">
                <a:extLst>
                  <a:ext uri="{FF2B5EF4-FFF2-40B4-BE49-F238E27FC236}">
                    <a16:creationId xmlns:a16="http://schemas.microsoft.com/office/drawing/2014/main" id="{CC13ACA6-46F7-7718-3B29-4F14C0FF3A48}"/>
                  </a:ext>
                </a:extLst>
              </p:cNvPr>
              <p:cNvPicPr/>
              <p:nvPr/>
            </p:nvPicPr>
            <p:blipFill>
              <a:blip r:embed="rId8"/>
              <a:stretch>
                <a:fillRect/>
              </a:stretch>
            </p:blipFill>
            <p:spPr>
              <a:xfrm>
                <a:off x="5402094" y="995060"/>
                <a:ext cx="1051560" cy="95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Encre 6">
                <a:extLst>
                  <a:ext uri="{FF2B5EF4-FFF2-40B4-BE49-F238E27FC236}">
                    <a16:creationId xmlns:a16="http://schemas.microsoft.com/office/drawing/2014/main" id="{D90508C6-5B78-EF65-B1C3-42C0182A3BEA}"/>
                  </a:ext>
                </a:extLst>
              </p14:cNvPr>
              <p14:cNvContentPartPr/>
              <p14:nvPr/>
            </p14:nvContentPartPr>
            <p14:xfrm>
              <a:off x="2948760" y="3740001"/>
              <a:ext cx="360" cy="360"/>
            </p14:xfrm>
          </p:contentPart>
        </mc:Choice>
        <mc:Fallback xmlns="">
          <p:pic>
            <p:nvPicPr>
              <p:cNvPr id="7" name="Encre 6">
                <a:extLst>
                  <a:ext uri="{FF2B5EF4-FFF2-40B4-BE49-F238E27FC236}">
                    <a16:creationId xmlns:a16="http://schemas.microsoft.com/office/drawing/2014/main" id="{D90508C6-5B78-EF65-B1C3-42C0182A3BEA}"/>
                  </a:ext>
                </a:extLst>
              </p:cNvPr>
              <p:cNvPicPr/>
              <p:nvPr/>
            </p:nvPicPr>
            <p:blipFill>
              <a:blip r:embed="rId10"/>
              <a:stretch>
                <a:fillRect/>
              </a:stretch>
            </p:blipFill>
            <p:spPr>
              <a:xfrm>
                <a:off x="2940120" y="3731001"/>
                <a:ext cx="18000" cy="18000"/>
              </a:xfrm>
              <a:prstGeom prst="rect">
                <a:avLst/>
              </a:prstGeom>
            </p:spPr>
          </p:pic>
        </mc:Fallback>
      </mc:AlternateContent>
    </p:spTree>
    <p:extLst>
      <p:ext uri="{BB962C8B-B14F-4D97-AF65-F5344CB8AC3E}">
        <p14:creationId xmlns:p14="http://schemas.microsoft.com/office/powerpoint/2010/main" val="3912431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106D58-496D-F906-06A9-29C7C718B37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C01D63C-96E9-89C8-A850-097FF17EF7F0}"/>
              </a:ext>
            </a:extLst>
          </p:cNvPr>
          <p:cNvSpPr>
            <a:spLocks noGrp="1"/>
          </p:cNvSpPr>
          <p:nvPr>
            <p:ph idx="1"/>
          </p:nvPr>
        </p:nvSpPr>
        <p:spPr>
          <a:xfrm>
            <a:off x="0" y="365125"/>
            <a:ext cx="2964074" cy="5811838"/>
          </a:xfrm>
        </p:spPr>
        <p:txBody>
          <a:bodyPr/>
          <a:lstStyle/>
          <a:p>
            <a:pPr marL="0" indent="0">
              <a:buNone/>
            </a:pPr>
            <a:endParaRPr lang="fr-FR" dirty="0"/>
          </a:p>
          <a:p>
            <a:pPr marL="0" indent="0">
              <a:buNone/>
            </a:pPr>
            <a:r>
              <a:rPr lang="fr-FR" dirty="0"/>
              <a:t>Hu </a:t>
            </a:r>
            <a:r>
              <a:rPr lang="fr-FR" dirty="0" err="1"/>
              <a:t>Yaobang</a:t>
            </a:r>
            <a:r>
              <a:rPr lang="fr-FR" dirty="0"/>
              <a:t> </a:t>
            </a:r>
            <a:r>
              <a:rPr lang="fr-FR" dirty="0" err="1"/>
              <a:t>胡耀邦</a:t>
            </a:r>
            <a:r>
              <a:rPr lang="fr-FR" dirty="0"/>
              <a:t> (1982-1987), à droite</a:t>
            </a:r>
          </a:p>
          <a:p>
            <a:pPr marL="0" indent="0">
              <a:buNone/>
            </a:pPr>
            <a:endParaRPr lang="fr-FR" dirty="0"/>
          </a:p>
          <a:p>
            <a:pPr marL="0" indent="0">
              <a:buNone/>
            </a:pPr>
            <a:r>
              <a:rPr lang="fr-FR" dirty="0"/>
              <a:t>Zhao </a:t>
            </a:r>
            <a:r>
              <a:rPr lang="fr-FR" dirty="0" err="1"/>
              <a:t>Ziyang</a:t>
            </a:r>
            <a:r>
              <a:rPr lang="zh-CN" altLang="fr-FR" dirty="0"/>
              <a:t> 赵紫阳</a:t>
            </a:r>
            <a:r>
              <a:rPr lang="fr-FR" dirty="0"/>
              <a:t> (1987-1989), à gauche</a:t>
            </a:r>
          </a:p>
          <a:p>
            <a:pPr marL="0" indent="0">
              <a:buNone/>
            </a:pPr>
            <a:endParaRPr lang="fr-FR" dirty="0">
              <a:highlight>
                <a:srgbClr val="FFFF00"/>
              </a:highlight>
            </a:endParaRPr>
          </a:p>
        </p:txBody>
      </p:sp>
      <p:pic>
        <p:nvPicPr>
          <p:cNvPr id="4" name="Picture 2" descr="Le dirigeant chinois Deng Xiaoping, entouré de Zhao Ziyang (à g.), alors Premier ministre, et de Hu Yaobang (à d.), alors secrétaire général du Parti communiste chinois, lors d'un meeting en 1984. (Source : SCMP)">
            <a:extLst>
              <a:ext uri="{FF2B5EF4-FFF2-40B4-BE49-F238E27FC236}">
                <a16:creationId xmlns:a16="http://schemas.microsoft.com/office/drawing/2014/main" id="{FFDF2094-B1BB-4BEF-9EDD-A01F94961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074" y="681037"/>
            <a:ext cx="9227926" cy="538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913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302815-B840-BAA5-1840-5727F8979C41}"/>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5DCDC04F-5CF9-F63C-A02A-3CD5515CF152}"/>
              </a:ext>
            </a:extLst>
          </p:cNvPr>
          <p:cNvPicPr>
            <a:picLocks noGrp="1" noChangeAspect="1"/>
          </p:cNvPicPr>
          <p:nvPr>
            <p:ph idx="1"/>
          </p:nvPr>
        </p:nvPicPr>
        <p:blipFill>
          <a:blip r:embed="rId2"/>
          <a:stretch>
            <a:fillRect/>
          </a:stretch>
        </p:blipFill>
        <p:spPr>
          <a:xfrm>
            <a:off x="933354" y="0"/>
            <a:ext cx="10420446" cy="6858000"/>
          </a:xfrm>
        </p:spPr>
      </p:pic>
    </p:spTree>
    <p:extLst>
      <p:ext uri="{BB962C8B-B14F-4D97-AF65-F5344CB8AC3E}">
        <p14:creationId xmlns:p14="http://schemas.microsoft.com/office/powerpoint/2010/main" val="94945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3AC4F-00A0-B0E6-36C5-8426C8BF23BD}"/>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816BFD6A-F7DF-CAFD-9CDA-EABF2DBAD7E6}"/>
              </a:ext>
            </a:extLst>
          </p:cNvPr>
          <p:cNvSpPr>
            <a:spLocks noGrp="1"/>
          </p:cNvSpPr>
          <p:nvPr>
            <p:ph idx="1"/>
          </p:nvPr>
        </p:nvSpPr>
        <p:spPr>
          <a:xfrm>
            <a:off x="838200" y="365125"/>
            <a:ext cx="10515600" cy="5811838"/>
          </a:xfrm>
        </p:spPr>
        <p:txBody>
          <a:bodyPr/>
          <a:lstStyle/>
          <a:p>
            <a:pPr marL="0" indent="0">
              <a:buNone/>
            </a:pPr>
            <a:r>
              <a:rPr lang="fr-FR" dirty="0"/>
              <a:t>Andrew Nathan</a:t>
            </a:r>
          </a:p>
          <a:p>
            <a:pPr marL="0" indent="0">
              <a:buNone/>
            </a:pPr>
            <a:endParaRPr lang="fr-FR" dirty="0"/>
          </a:p>
          <a:p>
            <a:pPr marL="0" indent="0">
              <a:buNone/>
            </a:pPr>
            <a:r>
              <a:rPr lang="fr-FR" i="1" dirty="0" err="1"/>
              <a:t>Authoritarian</a:t>
            </a:r>
            <a:r>
              <a:rPr lang="fr-FR" i="1" dirty="0"/>
              <a:t> </a:t>
            </a:r>
            <a:r>
              <a:rPr lang="fr-FR" i="1" dirty="0" err="1"/>
              <a:t>resilience</a:t>
            </a:r>
            <a:endParaRPr lang="fr-FR" i="1" dirty="0"/>
          </a:p>
          <a:p>
            <a:pPr marL="0" indent="0">
              <a:buNone/>
            </a:pPr>
            <a:endParaRPr lang="fr-FR" i="1" dirty="0"/>
          </a:p>
          <a:p>
            <a:pPr marL="0" indent="0">
              <a:buNone/>
            </a:pPr>
            <a:r>
              <a:rPr lang="fr-FR" dirty="0"/>
              <a:t>Joseph </a:t>
            </a:r>
            <a:r>
              <a:rPr lang="fr-FR" dirty="0" err="1"/>
              <a:t>Fewsmith</a:t>
            </a:r>
            <a:endParaRPr lang="fr-FR" dirty="0"/>
          </a:p>
          <a:p>
            <a:pPr marL="0" indent="0">
              <a:buNone/>
            </a:pPr>
            <a:br>
              <a:rPr lang="fr-FR" dirty="0"/>
            </a:br>
            <a:r>
              <a:rPr lang="fr-FR" dirty="0"/>
              <a:t>Jiang Zemin </a:t>
            </a:r>
            <a:r>
              <a:rPr lang="fr-FR" dirty="0" err="1"/>
              <a:t>江泽民</a:t>
            </a:r>
            <a:r>
              <a:rPr lang="fr-FR" dirty="0"/>
              <a:t> (secrétaire général du PCC 1989-2002)</a:t>
            </a:r>
          </a:p>
          <a:p>
            <a:pPr marL="0" indent="0">
              <a:buNone/>
            </a:pPr>
            <a:endParaRPr lang="fr-FR" dirty="0"/>
          </a:p>
          <a:p>
            <a:pPr marL="0" indent="0">
              <a:buNone/>
            </a:pPr>
            <a:r>
              <a:rPr lang="fr-FR" dirty="0"/>
              <a:t>Hu </a:t>
            </a:r>
            <a:r>
              <a:rPr lang="fr-FR" dirty="0" err="1"/>
              <a:t>Jintao</a:t>
            </a:r>
            <a:r>
              <a:rPr lang="fr-FR" dirty="0"/>
              <a:t> </a:t>
            </a:r>
            <a:r>
              <a:rPr lang="fr-FR" dirty="0" err="1"/>
              <a:t>胡锦涛</a:t>
            </a:r>
            <a:r>
              <a:rPr lang="fr-FR" dirty="0"/>
              <a:t> (secrétaire général du PCC 2002-2012)</a:t>
            </a:r>
          </a:p>
          <a:p>
            <a:pPr marL="0" indent="0">
              <a:buNone/>
            </a:pPr>
            <a:endParaRPr lang="fr-FR" dirty="0"/>
          </a:p>
          <a:p>
            <a:pPr marL="0" indent="0">
              <a:buNone/>
            </a:pPr>
            <a:r>
              <a:rPr lang="fr-FR" dirty="0"/>
              <a:t>Xi Jinping </a:t>
            </a:r>
            <a:r>
              <a:rPr lang="fr-FR" dirty="0" err="1"/>
              <a:t>习近平</a:t>
            </a:r>
            <a:r>
              <a:rPr lang="fr-FR" dirty="0"/>
              <a:t> (secrétaire </a:t>
            </a:r>
            <a:r>
              <a:rPr lang="fr-FR"/>
              <a:t>général du PCC 2012- ???)</a:t>
            </a: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54390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4CA058-1EAB-AA48-B316-C09CADEA443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232D685-F403-4A45-BAAF-CF5F76FD04C8}"/>
              </a:ext>
            </a:extLst>
          </p:cNvPr>
          <p:cNvSpPr>
            <a:spLocks noGrp="1"/>
          </p:cNvSpPr>
          <p:nvPr>
            <p:ph idx="1"/>
          </p:nvPr>
        </p:nvSpPr>
        <p:spPr>
          <a:xfrm>
            <a:off x="38099" y="1825625"/>
            <a:ext cx="2414587" cy="4351338"/>
          </a:xfrm>
        </p:spPr>
        <p:txBody>
          <a:bodyPr/>
          <a:lstStyle/>
          <a:p>
            <a:pPr marL="0" indent="0">
              <a:buNone/>
            </a:pPr>
            <a:r>
              <a:rPr lang="fr-FR" dirty="0"/>
              <a:t>L’avion de Lin </a:t>
            </a:r>
            <a:r>
              <a:rPr lang="fr-FR" dirty="0" err="1"/>
              <a:t>Biao</a:t>
            </a:r>
            <a:r>
              <a:rPr lang="fr-FR" dirty="0"/>
              <a:t> s’écrase dans le désert de Gobi (Mongolie), 13 septembre 1971</a:t>
            </a:r>
          </a:p>
        </p:txBody>
      </p:sp>
      <p:pic>
        <p:nvPicPr>
          <p:cNvPr id="1026" name="Picture 2" descr="Lin Biao's plane crashed in the Gobi Desert in Mongolia on September 13, 1971. Photo: SCMP Pictures">
            <a:extLst>
              <a:ext uri="{FF2B5EF4-FFF2-40B4-BE49-F238E27FC236}">
                <a16:creationId xmlns:a16="http://schemas.microsoft.com/office/drawing/2014/main" id="{016B516B-64E2-F44E-9A08-98D754216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588" y="182562"/>
            <a:ext cx="9739313"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2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FCF3D8-71BD-01EE-1411-BFE5C1C848A4}"/>
              </a:ext>
            </a:extLst>
          </p:cNvPr>
          <p:cNvSpPr>
            <a:spLocks noGrp="1"/>
          </p:cNvSpPr>
          <p:nvPr>
            <p:ph idx="1"/>
          </p:nvPr>
        </p:nvSpPr>
        <p:spPr>
          <a:xfrm>
            <a:off x="420414" y="903891"/>
            <a:ext cx="10657488" cy="5192110"/>
          </a:xfrm>
        </p:spPr>
        <p:txBody>
          <a:bodyPr>
            <a:normAutofit/>
          </a:bodyPr>
          <a:lstStyle/>
          <a:p>
            <a:pPr marL="0" indent="0">
              <a:buNone/>
            </a:pPr>
            <a:r>
              <a:rPr lang="fr-FR" dirty="0"/>
              <a:t>Groupe central de la Révolution culturelle </a:t>
            </a:r>
          </a:p>
          <a:p>
            <a:pPr marL="0" indent="0">
              <a:buNone/>
            </a:pPr>
            <a:endParaRPr lang="fr-FR" dirty="0"/>
          </a:p>
          <a:p>
            <a:pPr marL="0" indent="0">
              <a:buNone/>
            </a:pPr>
            <a:r>
              <a:rPr lang="fr-FR" dirty="0"/>
              <a:t>Jiang Qing </a:t>
            </a:r>
            <a:r>
              <a:rPr lang="fr-FR" dirty="0" err="1"/>
              <a:t>江青</a:t>
            </a:r>
            <a:r>
              <a:rPr lang="fr-FR" dirty="0"/>
              <a:t>, Zhang </a:t>
            </a:r>
            <a:r>
              <a:rPr lang="fr-FR" dirty="0" err="1"/>
              <a:t>Chunqiao</a:t>
            </a:r>
            <a:r>
              <a:rPr lang="fr-FR" dirty="0"/>
              <a:t> </a:t>
            </a:r>
            <a:r>
              <a:rPr lang="fr-FR" dirty="0" err="1"/>
              <a:t>张春桥</a:t>
            </a:r>
            <a:r>
              <a:rPr lang="fr-FR" dirty="0"/>
              <a:t> Yao </a:t>
            </a:r>
            <a:r>
              <a:rPr lang="fr-FR" dirty="0" err="1"/>
              <a:t>Wenyuan</a:t>
            </a:r>
            <a:r>
              <a:rPr lang="zh-CN" altLang="fr-FR" dirty="0"/>
              <a:t> 姚文元</a:t>
            </a:r>
            <a:r>
              <a:rPr lang="fr-FR" altLang="zh-CN" dirty="0"/>
              <a:t>, Wang </a:t>
            </a:r>
            <a:r>
              <a:rPr lang="fr-FR" altLang="zh-CN" dirty="0" err="1"/>
              <a:t>Hongwen</a:t>
            </a:r>
            <a:r>
              <a:rPr lang="zh-CN" altLang="fr-FR" dirty="0"/>
              <a:t> 王洪文</a:t>
            </a:r>
            <a:r>
              <a:rPr lang="fr-FR" altLang="zh-CN" dirty="0"/>
              <a:t>, Kang Sheng </a:t>
            </a:r>
            <a:r>
              <a:rPr lang="zh-CN" altLang="fr-FR" dirty="0"/>
              <a:t>康生 </a:t>
            </a:r>
            <a:endParaRPr lang="fr-FR" altLang="zh-CN" dirty="0"/>
          </a:p>
          <a:p>
            <a:pPr marL="0" indent="0">
              <a:buNone/>
            </a:pPr>
            <a:endParaRPr lang="fr-FR" dirty="0"/>
          </a:p>
          <a:p>
            <a:pPr marL="0" indent="0">
              <a:buNone/>
            </a:pPr>
            <a:r>
              <a:rPr lang="fr-FR" dirty="0"/>
              <a:t>Zhou Enlai </a:t>
            </a:r>
            <a:r>
              <a:rPr lang="fr-FR" dirty="0" err="1"/>
              <a:t>周恩来</a:t>
            </a:r>
            <a:r>
              <a:rPr lang="zh-CN" altLang="fr-FR" dirty="0"/>
              <a:t>， </a:t>
            </a:r>
            <a:r>
              <a:rPr lang="fr-FR" altLang="zh-CN" dirty="0"/>
              <a:t>Deng</a:t>
            </a:r>
            <a:r>
              <a:rPr lang="zh-CN" altLang="fr-FR" dirty="0"/>
              <a:t> </a:t>
            </a:r>
            <a:r>
              <a:rPr lang="fr-FR" altLang="zh-CN" dirty="0"/>
              <a:t>Xiaoping</a:t>
            </a:r>
            <a:r>
              <a:rPr lang="zh-CN" altLang="fr-FR" dirty="0"/>
              <a:t> 邓小平</a:t>
            </a:r>
            <a:endParaRPr lang="fr-FR" altLang="zh-CN" dirty="0"/>
          </a:p>
          <a:p>
            <a:pPr marL="0" indent="0">
              <a:buNone/>
            </a:pPr>
            <a:endParaRPr lang="fr-FR" dirty="0"/>
          </a:p>
          <a:p>
            <a:pPr marL="0" indent="0">
              <a:buNone/>
            </a:pPr>
            <a:r>
              <a:rPr lang="fr-FR" dirty="0"/>
              <a:t>Quatre modernisations (</a:t>
            </a:r>
            <a:r>
              <a:rPr lang="fr-FR" i="1" dirty="0"/>
              <a:t>si </a:t>
            </a:r>
            <a:r>
              <a:rPr lang="fr-FR" i="1" dirty="0" err="1"/>
              <a:t>ge</a:t>
            </a:r>
            <a:r>
              <a:rPr lang="fr-FR" i="1" dirty="0"/>
              <a:t> </a:t>
            </a:r>
            <a:r>
              <a:rPr lang="fr-FR" i="1" dirty="0" err="1"/>
              <a:t>xiandaihua</a:t>
            </a:r>
            <a:r>
              <a:rPr lang="fr-FR" i="1" dirty="0"/>
              <a:t> </a:t>
            </a:r>
            <a:r>
              <a:rPr lang="zh-CN" altLang="fr-FR" dirty="0"/>
              <a:t>四个现代化</a:t>
            </a:r>
            <a:r>
              <a:rPr lang="fr-FR" altLang="zh-CN" dirty="0"/>
              <a:t>) : agriculture, industrie, défense, science</a:t>
            </a:r>
            <a:endParaRPr lang="fr-FR" dirty="0"/>
          </a:p>
        </p:txBody>
      </p:sp>
    </p:spTree>
    <p:extLst>
      <p:ext uri="{BB962C8B-B14F-4D97-AF65-F5344CB8AC3E}">
        <p14:creationId xmlns:p14="http://schemas.microsoft.com/office/powerpoint/2010/main" val="173704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C1EEEE-AACB-F2F6-707B-E3B45305A08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28188FE-1116-CA81-9FB9-F4780E583D56}"/>
              </a:ext>
            </a:extLst>
          </p:cNvPr>
          <p:cNvSpPr>
            <a:spLocks noGrp="1"/>
          </p:cNvSpPr>
          <p:nvPr>
            <p:ph idx="1"/>
          </p:nvPr>
        </p:nvSpPr>
        <p:spPr>
          <a:xfrm>
            <a:off x="9016408" y="1825625"/>
            <a:ext cx="3175592" cy="4351338"/>
          </a:xfrm>
        </p:spPr>
        <p:txBody>
          <a:bodyPr/>
          <a:lstStyle/>
          <a:p>
            <a:pPr marL="0" indent="0">
              <a:buNone/>
            </a:pPr>
            <a:r>
              <a:rPr lang="fr-FR" dirty="0"/>
              <a:t>Place Tian’anmen, avril 1976 (source : The China Project)</a:t>
            </a:r>
          </a:p>
          <a:p>
            <a:pPr marL="0" indent="0">
              <a:buNone/>
            </a:pPr>
            <a:endParaRPr lang="fr-FR" dirty="0"/>
          </a:p>
          <a:p>
            <a:pPr marL="0" indent="0">
              <a:buNone/>
            </a:pPr>
            <a:r>
              <a:rPr lang="fr-FR" i="1" dirty="0" err="1"/>
              <a:t>Qingming</a:t>
            </a:r>
            <a:r>
              <a:rPr lang="fr-FR" dirty="0"/>
              <a:t> </a:t>
            </a:r>
            <a:r>
              <a:rPr lang="fr-FR" dirty="0" err="1"/>
              <a:t>清明</a:t>
            </a:r>
            <a:endParaRPr lang="fr-FR" dirty="0"/>
          </a:p>
        </p:txBody>
      </p:sp>
      <p:pic>
        <p:nvPicPr>
          <p:cNvPr id="2050" name="Picture 2">
            <a:extLst>
              <a:ext uri="{FF2B5EF4-FFF2-40B4-BE49-F238E27FC236}">
                <a16:creationId xmlns:a16="http://schemas.microsoft.com/office/drawing/2014/main" id="{29F78ECC-88D9-1FB3-404C-C2AE2874F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43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26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A5A4A-1A04-3DAB-FE4A-23C840D1B74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1C97C97-7414-FEE3-B4EE-28E4564CF860}"/>
              </a:ext>
            </a:extLst>
          </p:cNvPr>
          <p:cNvSpPr>
            <a:spLocks noGrp="1"/>
          </p:cNvSpPr>
          <p:nvPr>
            <p:ph idx="1"/>
          </p:nvPr>
        </p:nvSpPr>
        <p:spPr>
          <a:xfrm>
            <a:off x="9385150" y="1825625"/>
            <a:ext cx="2806850" cy="4351338"/>
          </a:xfrm>
        </p:spPr>
        <p:txBody>
          <a:bodyPr/>
          <a:lstStyle/>
          <a:p>
            <a:pPr marL="0" indent="0">
              <a:buNone/>
            </a:pPr>
            <a:r>
              <a:rPr lang="fr-FR" dirty="0"/>
              <a:t>Le corps de Mao Zedong exposé à l’Assemblée nationale populaire, 10 ou 12 septembre 1976 (AP)</a:t>
            </a:r>
          </a:p>
        </p:txBody>
      </p:sp>
      <p:pic>
        <p:nvPicPr>
          <p:cNvPr id="1026" name="Picture 2" descr="In this undated photo, members of the Chinese People's Liberation Army pay their respects to the body Mao Zedong in China.(AP)">
            <a:extLst>
              <a:ext uri="{FF2B5EF4-FFF2-40B4-BE49-F238E27FC236}">
                <a16:creationId xmlns:a16="http://schemas.microsoft.com/office/drawing/2014/main" id="{3302FAA4-38F5-9457-5480-9298BFE62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13" y="31235"/>
            <a:ext cx="9087438" cy="681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21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F8977-EE60-D5BC-4C14-92BE065355D7}"/>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A0EE3CDA-D5C7-B2B7-62AE-5E4169253BDE}"/>
              </a:ext>
            </a:extLst>
          </p:cNvPr>
          <p:cNvSpPr>
            <a:spLocks noGrp="1"/>
          </p:cNvSpPr>
          <p:nvPr>
            <p:ph idx="1"/>
          </p:nvPr>
        </p:nvSpPr>
        <p:spPr/>
        <p:txBody>
          <a:bodyPr/>
          <a:lstStyle/>
          <a:p>
            <a:pPr marL="0" indent="0">
              <a:buNone/>
            </a:pPr>
            <a:r>
              <a:rPr lang="fr-FR" dirty="0"/>
              <a:t>1976</a:t>
            </a:r>
          </a:p>
          <a:p>
            <a:pPr marL="0" indent="0">
              <a:buNone/>
            </a:pPr>
            <a:endParaRPr lang="fr-FR" dirty="0"/>
          </a:p>
          <a:p>
            <a:pPr marL="0" indent="0">
              <a:buNone/>
            </a:pPr>
            <a:r>
              <a:rPr lang="fr-FR" dirty="0"/>
              <a:t>Hua </a:t>
            </a:r>
            <a:r>
              <a:rPr lang="fr-FR" dirty="0" err="1"/>
              <a:t>Guofeng</a:t>
            </a:r>
            <a:r>
              <a:rPr lang="fr-FR" dirty="0"/>
              <a:t> </a:t>
            </a:r>
            <a:r>
              <a:rPr lang="fr-FR" dirty="0" err="1"/>
              <a:t>华国锋</a:t>
            </a:r>
            <a:endParaRPr lang="fr-FR" dirty="0"/>
          </a:p>
          <a:p>
            <a:pPr marL="0" indent="0">
              <a:buNone/>
            </a:pPr>
            <a:endParaRPr lang="fr-FR" dirty="0"/>
          </a:p>
        </p:txBody>
      </p:sp>
      <p:pic>
        <p:nvPicPr>
          <p:cNvPr id="1026" name="Picture 2" descr="Chairman Mao had boundless trust in Chairman Hua, the army and the people of the whole nation wholeheartedly supports Chairman Hua">
            <a:extLst>
              <a:ext uri="{FF2B5EF4-FFF2-40B4-BE49-F238E27FC236}">
                <a16:creationId xmlns:a16="http://schemas.microsoft.com/office/drawing/2014/main" id="{F0480E93-4772-16F6-7E4B-FA2A8CF02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949" y="0"/>
            <a:ext cx="5013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548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81B1F6-AC82-4CCA-6A26-D2357D92205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1CCD603-7818-5BFB-9343-27B75A0AA013}"/>
              </a:ext>
            </a:extLst>
          </p:cNvPr>
          <p:cNvSpPr>
            <a:spLocks noGrp="1"/>
          </p:cNvSpPr>
          <p:nvPr>
            <p:ph idx="1"/>
          </p:nvPr>
        </p:nvSpPr>
        <p:spPr>
          <a:xfrm>
            <a:off x="838200" y="1825625"/>
            <a:ext cx="2840038" cy="4351338"/>
          </a:xfrm>
        </p:spPr>
        <p:txBody>
          <a:bodyPr>
            <a:normAutofit/>
          </a:bodyPr>
          <a:lstStyle/>
          <a:p>
            <a:pPr marL="0" indent="0">
              <a:buNone/>
            </a:pPr>
            <a:r>
              <a:rPr lang="fr-FR" altLang="ja-JP" dirty="0"/>
              <a:t>Octobre 1976</a:t>
            </a:r>
          </a:p>
          <a:p>
            <a:pPr marL="0" indent="0">
              <a:buNone/>
            </a:pPr>
            <a:endParaRPr lang="fr-FR" altLang="ja-JP" dirty="0"/>
          </a:p>
          <a:p>
            <a:pPr marL="0" indent="0">
              <a:buNone/>
            </a:pPr>
            <a:r>
              <a:rPr lang="fr-FR" dirty="0"/>
              <a:t>Bande des Quatre (</a:t>
            </a:r>
            <a:r>
              <a:rPr lang="fr-FR" i="1" dirty="0"/>
              <a:t>si </a:t>
            </a:r>
            <a:r>
              <a:rPr lang="fr-FR" i="1" dirty="0" err="1"/>
              <a:t>ren</a:t>
            </a:r>
            <a:r>
              <a:rPr lang="fr-FR" i="1" dirty="0"/>
              <a:t> bang</a:t>
            </a:r>
            <a:r>
              <a:rPr lang="zh-CN" altLang="fr-FR" i="1" dirty="0"/>
              <a:t> </a:t>
            </a:r>
            <a:r>
              <a:rPr lang="zh-CN" altLang="fr-FR" dirty="0"/>
              <a:t>四人帮</a:t>
            </a:r>
            <a:r>
              <a:rPr lang="fr-FR" altLang="zh-CN" dirty="0"/>
              <a:t>) : </a:t>
            </a:r>
            <a:r>
              <a:rPr lang="fr-FR" dirty="0"/>
              <a:t>Jiang Qing, Zhang </a:t>
            </a:r>
            <a:r>
              <a:rPr lang="fr-FR" dirty="0" err="1"/>
              <a:t>Chunqiao</a:t>
            </a:r>
            <a:r>
              <a:rPr lang="fr-FR" dirty="0"/>
              <a:t>, Yao </a:t>
            </a:r>
            <a:r>
              <a:rPr lang="fr-FR" dirty="0" err="1"/>
              <a:t>Wenyuan</a:t>
            </a:r>
            <a:r>
              <a:rPr lang="fr-FR" dirty="0"/>
              <a:t>, Wang </a:t>
            </a:r>
            <a:r>
              <a:rPr lang="fr-FR" dirty="0" err="1"/>
              <a:t>Hongwen</a:t>
            </a:r>
            <a:endParaRPr lang="fr-FR" dirty="0"/>
          </a:p>
          <a:p>
            <a:pPr marL="0" indent="0">
              <a:buNone/>
            </a:pPr>
            <a:br>
              <a:rPr lang="fr-FR" dirty="0">
                <a:highlight>
                  <a:srgbClr val="FFFF00"/>
                </a:highlight>
              </a:rPr>
            </a:br>
            <a:endParaRPr lang="fr-FR" dirty="0">
              <a:highlight>
                <a:srgbClr val="FFFF00"/>
              </a:highlight>
            </a:endParaRPr>
          </a:p>
        </p:txBody>
      </p:sp>
      <p:pic>
        <p:nvPicPr>
          <p:cNvPr id="1026" name="Picture 2" descr="Resolutely overthrow the anti-Party clique of Wang, Zhang, Jiang and Yao!">
            <a:extLst>
              <a:ext uri="{FF2B5EF4-FFF2-40B4-BE49-F238E27FC236}">
                <a16:creationId xmlns:a16="http://schemas.microsoft.com/office/drawing/2014/main" id="{4B9BC34E-5F55-7A7D-5604-F58F61BA3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220" y="0"/>
            <a:ext cx="4835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122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9B199-6013-7C3C-B9A8-A8CA2829BE1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D20ECA3-0181-2E67-08FD-664665288AAA}"/>
              </a:ext>
            </a:extLst>
          </p:cNvPr>
          <p:cNvSpPr>
            <a:spLocks noGrp="1"/>
          </p:cNvSpPr>
          <p:nvPr>
            <p:ph idx="1"/>
          </p:nvPr>
        </p:nvSpPr>
        <p:spPr>
          <a:xfrm>
            <a:off x="0" y="1509823"/>
            <a:ext cx="2360428" cy="4699591"/>
          </a:xfrm>
        </p:spPr>
        <p:txBody>
          <a:bodyPr>
            <a:normAutofit fontScale="92500" lnSpcReduction="10000"/>
          </a:bodyPr>
          <a:lstStyle/>
          <a:p>
            <a:pPr marL="0" indent="0">
              <a:buNone/>
            </a:pPr>
            <a:r>
              <a:rPr lang="fr-FR" dirty="0"/>
              <a:t>Le « mur de la démocratie » à </a:t>
            </a:r>
            <a:r>
              <a:rPr lang="fr-FR" dirty="0" err="1"/>
              <a:t>Xidan</a:t>
            </a:r>
            <a:r>
              <a:rPr lang="fr-FR" dirty="0"/>
              <a:t> </a:t>
            </a:r>
            <a:r>
              <a:rPr lang="fr-FR" dirty="0" err="1"/>
              <a:t>西单</a:t>
            </a:r>
            <a:r>
              <a:rPr lang="fr-FR" dirty="0"/>
              <a:t> (Pékin), automne 1978 (source : The China Project)</a:t>
            </a:r>
          </a:p>
          <a:p>
            <a:pPr marL="0" indent="0">
              <a:buNone/>
            </a:pPr>
            <a:endParaRPr lang="fr-FR" dirty="0"/>
          </a:p>
          <a:p>
            <a:pPr marL="0" indent="0">
              <a:buNone/>
            </a:pPr>
            <a:r>
              <a:rPr lang="fr-FR" i="1" dirty="0"/>
              <a:t>Dazibao</a:t>
            </a:r>
            <a:r>
              <a:rPr lang="fr-FR" dirty="0"/>
              <a:t> </a:t>
            </a:r>
          </a:p>
          <a:p>
            <a:pPr marL="0" indent="0">
              <a:buNone/>
            </a:pPr>
            <a:r>
              <a:rPr lang="fr-FR" dirty="0" err="1"/>
              <a:t>大字报</a:t>
            </a:r>
            <a:endParaRPr lang="fr-FR" dirty="0"/>
          </a:p>
          <a:p>
            <a:pPr marL="0" indent="0">
              <a:buNone/>
            </a:pPr>
            <a:endParaRPr lang="fr-FR" dirty="0"/>
          </a:p>
          <a:p>
            <a:pPr marL="0" indent="0">
              <a:buNone/>
            </a:pPr>
            <a:r>
              <a:rPr lang="fr-FR" i="1" dirty="0"/>
              <a:t>Samizdat</a:t>
            </a:r>
            <a:r>
              <a:rPr lang="fr-FR" dirty="0"/>
              <a:t> </a:t>
            </a:r>
          </a:p>
        </p:txBody>
      </p:sp>
      <p:pic>
        <p:nvPicPr>
          <p:cNvPr id="3074" name="Picture 2">
            <a:extLst>
              <a:ext uri="{FF2B5EF4-FFF2-40B4-BE49-F238E27FC236}">
                <a16:creationId xmlns:a16="http://schemas.microsoft.com/office/drawing/2014/main" id="{0164988A-A468-D9AC-E37A-9ABCB9A51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428" y="169915"/>
            <a:ext cx="9831572" cy="651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51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BF62C8-658D-007F-4D16-FA4BCF8960FE}"/>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415D7D92-46D6-43FE-548A-9D5517DABC92}"/>
              </a:ext>
            </a:extLst>
          </p:cNvPr>
          <p:cNvPicPr>
            <a:picLocks noGrp="1" noChangeAspect="1"/>
          </p:cNvPicPr>
          <p:nvPr>
            <p:ph idx="1"/>
          </p:nvPr>
        </p:nvPicPr>
        <p:blipFill>
          <a:blip r:embed="rId2"/>
          <a:stretch>
            <a:fillRect/>
          </a:stretch>
        </p:blipFill>
        <p:spPr>
          <a:xfrm>
            <a:off x="0" y="1372236"/>
            <a:ext cx="11984604" cy="4329921"/>
          </a:xfrm>
        </p:spPr>
      </p:pic>
    </p:spTree>
    <p:extLst>
      <p:ext uri="{BB962C8B-B14F-4D97-AF65-F5344CB8AC3E}">
        <p14:creationId xmlns:p14="http://schemas.microsoft.com/office/powerpoint/2010/main" val="6255406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241</Words>
  <Application>Microsoft Macintosh PowerPoint</Application>
  <PresentationFormat>Grand écran</PresentationFormat>
  <Paragraphs>47</Paragraphs>
  <Slides>14</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Calibri Light</vt:lpstr>
      <vt:lpstr>Thème Office</vt:lpstr>
      <vt:lpstr>Thème 1 : successions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Victor Louzon</dc:creator>
  <cp:lastModifiedBy>Victor Louzon</cp:lastModifiedBy>
  <cp:revision>18</cp:revision>
  <dcterms:created xsi:type="dcterms:W3CDTF">2024-09-19T12:36:53Z</dcterms:created>
  <dcterms:modified xsi:type="dcterms:W3CDTF">2024-10-22T06:27:36Z</dcterms:modified>
</cp:coreProperties>
</file>